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9"/>
  </p:notesMasterIdLst>
  <p:handoutMasterIdLst>
    <p:handoutMasterId r:id="rId10"/>
  </p:handoutMasterIdLst>
  <p:sldIdLst>
    <p:sldId id="333" r:id="rId2"/>
    <p:sldId id="346" r:id="rId3"/>
    <p:sldId id="293" r:id="rId4"/>
    <p:sldId id="347" r:id="rId5"/>
    <p:sldId id="353" r:id="rId6"/>
    <p:sldId id="297" r:id="rId7"/>
    <p:sldId id="348" r:id="rId8"/>
  </p:sldIdLst>
  <p:sldSz cx="9144000" cy="6858000" type="screen4x3"/>
  <p:notesSz cx="10234613" cy="7099300"/>
  <p:defaultTextStyle>
    <a:defPPr>
      <a:defRPr lang="en-GB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00"/>
    <a:srgbClr val="00FF00"/>
    <a:srgbClr val="000000"/>
    <a:srgbClr val="FF0066"/>
    <a:srgbClr val="A50021"/>
    <a:srgbClr val="CC33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59" autoAdjust="0"/>
    <p:restoredTop sz="94982" autoAdjust="0"/>
  </p:normalViewPr>
  <p:slideViewPr>
    <p:cSldViewPr>
      <p:cViewPr varScale="1">
        <p:scale>
          <a:sx n="65" d="100"/>
          <a:sy n="65" d="100"/>
        </p:scale>
        <p:origin x="79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78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image" Target="../media/image3.wmf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image" Target="../media/image11.wmf"/><Relationship Id="rId7" Type="http://schemas.openxmlformats.org/officeDocument/2006/relationships/image" Target="../media/image15.wmf"/><Relationship Id="rId12" Type="http://schemas.openxmlformats.org/officeDocument/2006/relationships/image" Target="../media/image20.wmf"/><Relationship Id="rId2" Type="http://schemas.openxmlformats.org/officeDocument/2006/relationships/image" Target="../media/image10.wmf"/><Relationship Id="rId1" Type="http://schemas.openxmlformats.org/officeDocument/2006/relationships/image" Target="../media/image9.wmf"/><Relationship Id="rId6" Type="http://schemas.openxmlformats.org/officeDocument/2006/relationships/image" Target="../media/image14.wmf"/><Relationship Id="rId11" Type="http://schemas.openxmlformats.org/officeDocument/2006/relationships/image" Target="../media/image19.wmf"/><Relationship Id="rId5" Type="http://schemas.openxmlformats.org/officeDocument/2006/relationships/image" Target="../media/image13.wmf"/><Relationship Id="rId10" Type="http://schemas.openxmlformats.org/officeDocument/2006/relationships/image" Target="../media/image18.wmf"/><Relationship Id="rId4" Type="http://schemas.openxmlformats.org/officeDocument/2006/relationships/image" Target="../media/image12.wmf"/><Relationship Id="rId9" Type="http://schemas.openxmlformats.org/officeDocument/2006/relationships/image" Target="../media/image17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13" Type="http://schemas.openxmlformats.org/officeDocument/2006/relationships/image" Target="../media/image33.wmf"/><Relationship Id="rId18" Type="http://schemas.openxmlformats.org/officeDocument/2006/relationships/image" Target="../media/image38.wmf"/><Relationship Id="rId3" Type="http://schemas.openxmlformats.org/officeDocument/2006/relationships/image" Target="../media/image23.wmf"/><Relationship Id="rId21" Type="http://schemas.openxmlformats.org/officeDocument/2006/relationships/image" Target="../media/image41.wmf"/><Relationship Id="rId7" Type="http://schemas.openxmlformats.org/officeDocument/2006/relationships/image" Target="../media/image27.wmf"/><Relationship Id="rId12" Type="http://schemas.openxmlformats.org/officeDocument/2006/relationships/image" Target="../media/image32.wmf"/><Relationship Id="rId17" Type="http://schemas.openxmlformats.org/officeDocument/2006/relationships/image" Target="../media/image37.wmf"/><Relationship Id="rId2" Type="http://schemas.openxmlformats.org/officeDocument/2006/relationships/image" Target="../media/image22.wmf"/><Relationship Id="rId16" Type="http://schemas.openxmlformats.org/officeDocument/2006/relationships/image" Target="../media/image36.wmf"/><Relationship Id="rId20" Type="http://schemas.openxmlformats.org/officeDocument/2006/relationships/image" Target="../media/image40.wmf"/><Relationship Id="rId1" Type="http://schemas.openxmlformats.org/officeDocument/2006/relationships/image" Target="../media/image21.wmf"/><Relationship Id="rId6" Type="http://schemas.openxmlformats.org/officeDocument/2006/relationships/image" Target="../media/image26.wmf"/><Relationship Id="rId11" Type="http://schemas.openxmlformats.org/officeDocument/2006/relationships/image" Target="../media/image31.wmf"/><Relationship Id="rId24" Type="http://schemas.openxmlformats.org/officeDocument/2006/relationships/image" Target="../media/image44.wmf"/><Relationship Id="rId5" Type="http://schemas.openxmlformats.org/officeDocument/2006/relationships/image" Target="../media/image25.wmf"/><Relationship Id="rId15" Type="http://schemas.openxmlformats.org/officeDocument/2006/relationships/image" Target="../media/image35.wmf"/><Relationship Id="rId23" Type="http://schemas.openxmlformats.org/officeDocument/2006/relationships/image" Target="../media/image43.wmf"/><Relationship Id="rId10" Type="http://schemas.openxmlformats.org/officeDocument/2006/relationships/image" Target="../media/image30.wmf"/><Relationship Id="rId19" Type="http://schemas.openxmlformats.org/officeDocument/2006/relationships/image" Target="../media/image39.wmf"/><Relationship Id="rId4" Type="http://schemas.openxmlformats.org/officeDocument/2006/relationships/image" Target="../media/image24.wmf"/><Relationship Id="rId9" Type="http://schemas.openxmlformats.org/officeDocument/2006/relationships/image" Target="../media/image29.wmf"/><Relationship Id="rId14" Type="http://schemas.openxmlformats.org/officeDocument/2006/relationships/image" Target="../media/image34.wmf"/><Relationship Id="rId22" Type="http://schemas.openxmlformats.org/officeDocument/2006/relationships/image" Target="../media/image42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image" Target="../media/image4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>
            <a:extLst>
              <a:ext uri="{FF2B5EF4-FFF2-40B4-BE49-F238E27FC236}">
                <a16:creationId xmlns:a16="http://schemas.microsoft.com/office/drawing/2014/main" id="{B5A5D30D-4028-4715-B048-94F0B8C4383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435475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l" defTabSz="990600">
              <a:defRPr sz="1300">
                <a:effectLst/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65891" name="Rectangle 3">
            <a:extLst>
              <a:ext uri="{FF2B5EF4-FFF2-40B4-BE49-F238E27FC236}">
                <a16:creationId xmlns:a16="http://schemas.microsoft.com/office/drawing/2014/main" id="{477FCFD4-BD7A-4D76-80C0-01D9CDB4BAC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797550" y="0"/>
            <a:ext cx="4435475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effectLst/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65892" name="Rectangle 4">
            <a:extLst>
              <a:ext uri="{FF2B5EF4-FFF2-40B4-BE49-F238E27FC236}">
                <a16:creationId xmlns:a16="http://schemas.microsoft.com/office/drawing/2014/main" id="{0C280B2C-D965-4617-9B82-E0FAA0C8E599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742113"/>
            <a:ext cx="4435475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l" defTabSz="990600">
              <a:defRPr sz="1300">
                <a:effectLst/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65893" name="Rectangle 5">
            <a:extLst>
              <a:ext uri="{FF2B5EF4-FFF2-40B4-BE49-F238E27FC236}">
                <a16:creationId xmlns:a16="http://schemas.microsoft.com/office/drawing/2014/main" id="{6011FC3A-913C-4E8A-B266-1C5401274D4F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797550" y="6742113"/>
            <a:ext cx="4435475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effectLst/>
              </a:defRPr>
            </a:lvl1pPr>
          </a:lstStyle>
          <a:p>
            <a:fld id="{2236061B-E8CD-4DEA-8A7D-2615DD916221}" type="slidenum">
              <a:rPr lang="en-GB" altLang="es-AR"/>
              <a:pPr/>
              <a:t>‹Nº›</a:t>
            </a:fld>
            <a:endParaRPr lang="en-GB" altLang="es-A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>
            <a:extLst>
              <a:ext uri="{FF2B5EF4-FFF2-40B4-BE49-F238E27FC236}">
                <a16:creationId xmlns:a16="http://schemas.microsoft.com/office/drawing/2014/main" id="{30675F40-BE26-4E86-9B06-DFE970A8F6F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435475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l" defTabSz="990600">
              <a:defRPr sz="1300">
                <a:effectLst/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D2FC7E93-CE9C-4CCA-ACF2-1CE252301FD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5797550" y="0"/>
            <a:ext cx="4435475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effectLst/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0660" name="Rectangle 4">
            <a:extLst>
              <a:ext uri="{FF2B5EF4-FFF2-40B4-BE49-F238E27FC236}">
                <a16:creationId xmlns:a16="http://schemas.microsoft.com/office/drawing/2014/main" id="{B512EBDE-7BAF-4186-AB66-E542AA560FE9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341688" y="531813"/>
            <a:ext cx="3549650" cy="26622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7" name="Rectangle 5">
            <a:extLst>
              <a:ext uri="{FF2B5EF4-FFF2-40B4-BE49-F238E27FC236}">
                <a16:creationId xmlns:a16="http://schemas.microsoft.com/office/drawing/2014/main" id="{0518C786-2B82-4CDB-8E6A-E10D694EED56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022350" y="3371850"/>
            <a:ext cx="8189913" cy="319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79878" name="Rectangle 6">
            <a:extLst>
              <a:ext uri="{FF2B5EF4-FFF2-40B4-BE49-F238E27FC236}">
                <a16:creationId xmlns:a16="http://schemas.microsoft.com/office/drawing/2014/main" id="{5A6A9D48-6B19-4398-A9BE-2AFB09F9C34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742113"/>
            <a:ext cx="4435475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l" defTabSz="990600">
              <a:defRPr sz="1300">
                <a:effectLst/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9879" name="Rectangle 7">
            <a:extLst>
              <a:ext uri="{FF2B5EF4-FFF2-40B4-BE49-F238E27FC236}">
                <a16:creationId xmlns:a16="http://schemas.microsoft.com/office/drawing/2014/main" id="{6B954E76-E51F-4F79-99AF-7CC5B0061CD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797550" y="6742113"/>
            <a:ext cx="4435475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effectLst/>
              </a:defRPr>
            </a:lvl1pPr>
          </a:lstStyle>
          <a:p>
            <a:fld id="{3109F58D-2B03-47DD-9642-22ECADEC4288}" type="slidenum">
              <a:rPr lang="en-GB" altLang="es-AR"/>
              <a:pPr/>
              <a:t>‹Nº›</a:t>
            </a:fld>
            <a:endParaRPr lang="en-GB" alt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>
            <a:extLst>
              <a:ext uri="{FF2B5EF4-FFF2-40B4-BE49-F238E27FC236}">
                <a16:creationId xmlns:a16="http://schemas.microsoft.com/office/drawing/2014/main" id="{E14BCEDF-EE7F-4E86-A554-4266C69732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063ED40-ABB1-41F0-AF7A-B1505E6E4E48}" type="slidenum">
              <a:rPr lang="en-GB" altLang="es-AR"/>
              <a:pPr eaLnBrk="1" hangingPunct="1"/>
              <a:t>3</a:t>
            </a:fld>
            <a:endParaRPr lang="en-GB" altLang="es-AR"/>
          </a:p>
        </p:txBody>
      </p:sp>
      <p:sp>
        <p:nvSpPr>
          <p:cNvPr id="87043" name="Rectangle 2">
            <a:extLst>
              <a:ext uri="{FF2B5EF4-FFF2-40B4-BE49-F238E27FC236}">
                <a16:creationId xmlns:a16="http://schemas.microsoft.com/office/drawing/2014/main" id="{DB8CBE4C-CCE2-4F3E-91A5-8CDC9DE4F6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>
            <a:extLst>
              <a:ext uri="{FF2B5EF4-FFF2-40B4-BE49-F238E27FC236}">
                <a16:creationId xmlns:a16="http://schemas.microsoft.com/office/drawing/2014/main" id="{F8623AF6-F056-4EC7-B20F-8E6D58D475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s-AR" altLang="es-AR">
                <a:latin typeface="Arial" panose="020B0604020202020204" pitchFamily="34" charset="0"/>
                <a:cs typeface="Arial" panose="020B0604020202020204" pitchFamily="34" charset="0"/>
              </a:rPr>
              <a:t>Ambas hidrólisis son irreversibles. Se prefiere la ácida porque protege a la amina</a:t>
            </a:r>
            <a:endParaRPr lang="en-GB" altLang="es-A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B0425858-1DCB-4E1A-8254-D01CDD7CEE26}"/>
              </a:ext>
            </a:extLst>
          </p:cNvPr>
          <p:cNvGrpSpPr>
            <a:grpSpLocks/>
          </p:cNvGrpSpPr>
          <p:nvPr/>
        </p:nvGrpSpPr>
        <p:grpSpPr bwMode="auto">
          <a:xfrm>
            <a:off x="319088" y="1752600"/>
            <a:ext cx="8824912" cy="5129213"/>
            <a:chOff x="201" y="1104"/>
            <a:chExt cx="5559" cy="3231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CC194BBC-37C0-4D4F-B106-03B427D80854}"/>
                </a:ext>
              </a:extLst>
            </p:cNvPr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/>
              <a:ahLst/>
              <a:cxnLst>
                <a:cxn ang="0">
                  <a:pos x="335" y="0"/>
                </a:cxn>
                <a:cxn ang="0">
                  <a:pos x="333" y="1290"/>
                </a:cxn>
                <a:cxn ang="0">
                  <a:pos x="0" y="1290"/>
                </a:cxn>
                <a:cxn ang="0">
                  <a:pos x="6" y="3210"/>
                </a:cxn>
                <a:cxn ang="0">
                  <a:pos x="5550" y="3216"/>
                </a:cxn>
                <a:cxn ang="0">
                  <a:pos x="5550" y="0"/>
                </a:cxn>
                <a:cxn ang="0">
                  <a:pos x="335" y="0"/>
                </a:cxn>
                <a:cxn ang="0">
                  <a:pos x="335" y="0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latin typeface="Arial" charset="0"/>
                <a:cs typeface="Arial" charset="0"/>
              </a:endParaRPr>
            </a:p>
          </p:txBody>
        </p:sp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9B8BB669-AF79-4C45-94B7-6E161B7C9E30}"/>
                </a:ext>
              </a:extLst>
            </p:cNvPr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latin typeface="Arial" charset="0"/>
                <a:cs typeface="Arial" charset="0"/>
              </a:endParaRPr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CCBEF7A1-2D94-4D7C-A15C-E3AC1C6B8270}"/>
                </a:ext>
              </a:extLst>
            </p:cNvPr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s-ES">
                <a:latin typeface="Arial" charset="0"/>
                <a:cs typeface="Arial" charset="0"/>
              </a:endParaRPr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AD26F879-BB9A-4D66-88E8-3F8EC5015818}"/>
                </a:ext>
              </a:extLst>
            </p:cNvPr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s-ES">
                <a:latin typeface="Arial" charset="0"/>
                <a:cs typeface="Arial" charset="0"/>
              </a:endParaRPr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811D5BF7-1F70-4AB3-9A81-8D61F7BCF1A5}"/>
                </a:ext>
              </a:extLst>
            </p:cNvPr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s-ES">
                <a:latin typeface="Arial" charset="0"/>
                <a:cs typeface="Arial" charset="0"/>
              </a:endParaRPr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EBC9DCAA-4826-4A0A-B8D3-F8E6AD2B3BD9}"/>
                </a:ext>
              </a:extLst>
            </p:cNvPr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s-ES">
                <a:latin typeface="Arial" charset="0"/>
                <a:cs typeface="Arial" charset="0"/>
              </a:endParaRPr>
            </a:p>
          </p:txBody>
        </p:sp>
      </p:grpSp>
      <p:sp>
        <p:nvSpPr>
          <p:cNvPr id="5129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90600" y="1905000"/>
            <a:ext cx="7772400" cy="1736725"/>
          </a:xfrm>
        </p:spPr>
        <p:txBody>
          <a:bodyPr anchor="t"/>
          <a:lstStyle>
            <a:lvl1pPr>
              <a:defRPr sz="4800" b="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5130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90600" y="3962400"/>
            <a:ext cx="6781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>
                <a:latin typeface="Verdana" pitchFamily="34" charset="0"/>
              </a:defRPr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C8F9C18E-C0E9-4441-8377-589646B122AE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9906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2" name="Rectangle 12">
            <a:extLst>
              <a:ext uri="{FF2B5EF4-FFF2-40B4-BE49-F238E27FC236}">
                <a16:creationId xmlns:a16="http://schemas.microsoft.com/office/drawing/2014/main" id="{1B8F07C5-68CF-4E7D-BB8A-9C0082006B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468688" y="6245225"/>
            <a:ext cx="2895600" cy="476250"/>
          </a:xfrm>
        </p:spPr>
        <p:txBody>
          <a:bodyPr/>
          <a:lstStyle>
            <a:lvl1pPr>
              <a:defRPr sz="1400" i="0"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938ADD5A-0D32-4B35-9927-1974DB7CCA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654C31-AA06-431F-9E9D-9AF53B5959A0}" type="slidenum">
              <a:rPr lang="en-GB" altLang="es-AR"/>
              <a:pPr/>
              <a:t>‹Nº›</a:t>
            </a:fld>
            <a:endParaRPr lang="en-GB" altLang="es-AR"/>
          </a:p>
        </p:txBody>
      </p:sp>
    </p:spTree>
    <p:extLst>
      <p:ext uri="{BB962C8B-B14F-4D97-AF65-F5344CB8AC3E}">
        <p14:creationId xmlns:p14="http://schemas.microsoft.com/office/powerpoint/2010/main" val="3429096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707B4E20-A138-4DAE-9D95-0B291C7AF0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1180A9FD-07E5-4AFA-9A16-58E2D3D9E9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altLang="es-AR"/>
              <a:t>Dra. Miriam Martins Alho</a:t>
            </a:r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96AC1183-CC61-4658-AA5E-DDC1CE0ADD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7B9A26-15BA-44E3-955F-372C1A42E65C}" type="slidenum">
              <a:rPr lang="en-GB" altLang="es-AR"/>
              <a:pPr/>
              <a:t>‹Nº›</a:t>
            </a:fld>
            <a:endParaRPr lang="en-GB" altLang="es-AR"/>
          </a:p>
        </p:txBody>
      </p:sp>
    </p:spTree>
    <p:extLst>
      <p:ext uri="{BB962C8B-B14F-4D97-AF65-F5344CB8AC3E}">
        <p14:creationId xmlns:p14="http://schemas.microsoft.com/office/powerpoint/2010/main" val="3523730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748463" y="244475"/>
            <a:ext cx="2097087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44475"/>
            <a:ext cx="6138863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884C7D23-C43D-477A-8904-011775F7C8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596CF007-C201-43D3-8E01-208B7BEF08D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altLang="es-AR"/>
              <a:t>Dra. Miriam Martins Alho</a:t>
            </a:r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A6A1B447-73C9-4EB2-96CC-2F2D3288BE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2D2FBE-163D-470F-928A-920383FF4BE4}" type="slidenum">
              <a:rPr lang="en-GB" altLang="es-AR"/>
              <a:pPr/>
              <a:t>‹Nº›</a:t>
            </a:fld>
            <a:endParaRPr lang="en-GB" altLang="es-AR"/>
          </a:p>
        </p:txBody>
      </p:sp>
    </p:spTree>
    <p:extLst>
      <p:ext uri="{BB962C8B-B14F-4D97-AF65-F5344CB8AC3E}">
        <p14:creationId xmlns:p14="http://schemas.microsoft.com/office/powerpoint/2010/main" val="3167964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040271CC-481D-4E15-A618-970A4C90FE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BEB0C01A-BE33-4027-BF21-D7002E617C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altLang="es-AR"/>
              <a:t>Dra. Miriam Martins Alho</a:t>
            </a:r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53CF7638-9AB0-4627-8499-C5E511E291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932917-A676-409D-A0D0-8F41F55F162B}" type="slidenum">
              <a:rPr lang="en-GB" altLang="es-AR"/>
              <a:pPr/>
              <a:t>‹Nº›</a:t>
            </a:fld>
            <a:endParaRPr lang="en-GB" altLang="es-AR"/>
          </a:p>
        </p:txBody>
      </p:sp>
    </p:spTree>
    <p:extLst>
      <p:ext uri="{BB962C8B-B14F-4D97-AF65-F5344CB8AC3E}">
        <p14:creationId xmlns:p14="http://schemas.microsoft.com/office/powerpoint/2010/main" val="880029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ED0E6207-4200-4D9C-AAEA-EF2CBF72DE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5BFA3859-1BE7-474B-8829-5B6F95831F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altLang="es-AR"/>
              <a:t>Dra. Miriam Martins Alho</a:t>
            </a:r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C7ECC259-E6C6-49E2-9CE6-28346FEEFC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C20925-C2C6-4523-8D96-DEEFE34EE97B}" type="slidenum">
              <a:rPr lang="en-GB" altLang="es-AR"/>
              <a:pPr/>
              <a:t>‹Nº›</a:t>
            </a:fld>
            <a:endParaRPr lang="en-GB" altLang="es-AR"/>
          </a:p>
        </p:txBody>
      </p:sp>
    </p:spTree>
    <p:extLst>
      <p:ext uri="{BB962C8B-B14F-4D97-AF65-F5344CB8AC3E}">
        <p14:creationId xmlns:p14="http://schemas.microsoft.com/office/powerpoint/2010/main" val="517189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2A1EB681-5D3E-4EA9-9A31-C769618518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DFF600C1-5E7F-4F7F-A049-7D9D3E3358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altLang="es-AR"/>
              <a:t>Dra. Miriam Martins Alho</a:t>
            </a:r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D024BE49-EE82-4FBA-A035-68DF9DC6A4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996EB5-D31F-42DA-9F90-90D0F3CDA9FB}" type="slidenum">
              <a:rPr lang="en-GB" altLang="es-AR"/>
              <a:pPr/>
              <a:t>‹Nº›</a:t>
            </a:fld>
            <a:endParaRPr lang="en-GB" altLang="es-AR"/>
          </a:p>
        </p:txBody>
      </p:sp>
    </p:spTree>
    <p:extLst>
      <p:ext uri="{BB962C8B-B14F-4D97-AF65-F5344CB8AC3E}">
        <p14:creationId xmlns:p14="http://schemas.microsoft.com/office/powerpoint/2010/main" val="2573967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915FEF43-64FB-44C0-9255-7F8CF0FF4F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9224E6C9-F783-4D0B-9F6F-441D8DB1E7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altLang="es-AR"/>
              <a:t>Dra. Miriam Martins Alho</a:t>
            </a:r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788AD7ED-0BFF-4C1E-8AF6-9C1BCE7DA1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076D36-0C49-4EAF-ACC8-83082F2551DF}" type="slidenum">
              <a:rPr lang="en-GB" altLang="es-AR"/>
              <a:pPr/>
              <a:t>‹Nº›</a:t>
            </a:fld>
            <a:endParaRPr lang="en-GB" altLang="es-AR"/>
          </a:p>
        </p:txBody>
      </p:sp>
    </p:spTree>
    <p:extLst>
      <p:ext uri="{BB962C8B-B14F-4D97-AF65-F5344CB8AC3E}">
        <p14:creationId xmlns:p14="http://schemas.microsoft.com/office/powerpoint/2010/main" val="3765337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A9EC50C5-30AC-4B9F-B93B-4164E68FBC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C5A1B0E7-ED18-4D17-935F-E17743F34C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altLang="es-AR"/>
              <a:t>Dra. Miriam Martins Alho</a:t>
            </a: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788E66F0-5EB4-4B47-80C7-2B5D91C633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10D56E-D650-421D-93AB-E7852B2CA4E1}" type="slidenum">
              <a:rPr lang="en-GB" altLang="es-AR"/>
              <a:pPr/>
              <a:t>‹Nº›</a:t>
            </a:fld>
            <a:endParaRPr lang="en-GB" altLang="es-AR"/>
          </a:p>
        </p:txBody>
      </p:sp>
    </p:spTree>
    <p:extLst>
      <p:ext uri="{BB962C8B-B14F-4D97-AF65-F5344CB8AC3E}">
        <p14:creationId xmlns:p14="http://schemas.microsoft.com/office/powerpoint/2010/main" val="1170144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>
            <a:extLst>
              <a:ext uri="{FF2B5EF4-FFF2-40B4-BE49-F238E27FC236}">
                <a16:creationId xmlns:a16="http://schemas.microsoft.com/office/drawing/2014/main" id="{FCFABE13-B15B-48E0-AC38-483C78286A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E87A1ED7-4B7D-4C44-BFA9-5A99382613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altLang="es-AR"/>
              <a:t>Dra. Miriam Martins Alho</a:t>
            </a:r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B48A9418-1171-4287-8199-933D6A1CCA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477CED-F19B-425F-A621-C722CBCFEE1F}" type="slidenum">
              <a:rPr lang="en-GB" altLang="es-AR"/>
              <a:pPr/>
              <a:t>‹Nº›</a:t>
            </a:fld>
            <a:endParaRPr lang="en-GB" altLang="es-AR"/>
          </a:p>
        </p:txBody>
      </p:sp>
    </p:spTree>
    <p:extLst>
      <p:ext uri="{BB962C8B-B14F-4D97-AF65-F5344CB8AC3E}">
        <p14:creationId xmlns:p14="http://schemas.microsoft.com/office/powerpoint/2010/main" val="3168834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C767ED85-DAC4-4ABB-BF21-AA74D133D2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3F89E478-5E03-461D-938C-7477CD5407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altLang="es-AR"/>
              <a:t>Dra. Miriam Martins Alho</a:t>
            </a:r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CE9D8CB4-E963-469E-BFC6-1196705737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3AF6CF-92D4-41E9-A6AD-91223BBD5CF8}" type="slidenum">
              <a:rPr lang="en-GB" altLang="es-AR"/>
              <a:pPr/>
              <a:t>‹Nº›</a:t>
            </a:fld>
            <a:endParaRPr lang="en-GB" altLang="es-AR"/>
          </a:p>
        </p:txBody>
      </p:sp>
    </p:spTree>
    <p:extLst>
      <p:ext uri="{BB962C8B-B14F-4D97-AF65-F5344CB8AC3E}">
        <p14:creationId xmlns:p14="http://schemas.microsoft.com/office/powerpoint/2010/main" val="1834271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A6DDBA3A-8777-447E-BD85-235AC23444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E4478C40-FDA3-405B-8EEF-188F835B4D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altLang="es-AR"/>
              <a:t>Dra. Miriam Martins Alho</a:t>
            </a:r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533950D1-2C2E-4A69-ABCD-BD43EE88F9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DDB4C5-16E9-4386-ABB5-BA09A3120247}" type="slidenum">
              <a:rPr lang="en-GB" altLang="es-AR"/>
              <a:pPr/>
              <a:t>‹Nº›</a:t>
            </a:fld>
            <a:endParaRPr lang="en-GB" altLang="es-AR"/>
          </a:p>
        </p:txBody>
      </p:sp>
    </p:spTree>
    <p:extLst>
      <p:ext uri="{BB962C8B-B14F-4D97-AF65-F5344CB8AC3E}">
        <p14:creationId xmlns:p14="http://schemas.microsoft.com/office/powerpoint/2010/main" val="1782133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D58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2" name="Group 2">
            <a:extLst>
              <a:ext uri="{FF2B5EF4-FFF2-40B4-BE49-F238E27FC236}">
                <a16:creationId xmlns:a16="http://schemas.microsoft.com/office/drawing/2014/main" id="{3817D917-6E15-4A17-891E-04349073A9C7}"/>
              </a:ext>
            </a:extLst>
          </p:cNvPr>
          <p:cNvGrpSpPr>
            <a:grpSpLocks/>
          </p:cNvGrpSpPr>
          <p:nvPr/>
        </p:nvGrpSpPr>
        <p:grpSpPr bwMode="auto">
          <a:xfrm>
            <a:off x="319088" y="1828800"/>
            <a:ext cx="8824912" cy="5029200"/>
            <a:chOff x="201" y="1152"/>
            <a:chExt cx="5559" cy="3168"/>
          </a:xfrm>
        </p:grpSpPr>
        <p:sp>
          <p:nvSpPr>
            <p:cNvPr id="4099" name="Freeform 3">
              <a:extLst>
                <a:ext uri="{FF2B5EF4-FFF2-40B4-BE49-F238E27FC236}">
                  <a16:creationId xmlns:a16="http://schemas.microsoft.com/office/drawing/2014/main" id="{9AD3FEDF-45A1-4891-BFDB-6A3BA9E36811}"/>
                </a:ext>
              </a:extLst>
            </p:cNvPr>
            <p:cNvSpPr>
              <a:spLocks/>
            </p:cNvSpPr>
            <p:nvPr/>
          </p:nvSpPr>
          <p:spPr bwMode="ltGray">
            <a:xfrm>
              <a:off x="528" y="2909"/>
              <a:ext cx="5232" cy="14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latin typeface="Arial" charset="0"/>
                <a:cs typeface="Arial" charset="0"/>
              </a:endParaRPr>
            </a:p>
          </p:txBody>
        </p:sp>
        <p:sp>
          <p:nvSpPr>
            <p:cNvPr id="4100" name="Freeform 4">
              <a:extLst>
                <a:ext uri="{FF2B5EF4-FFF2-40B4-BE49-F238E27FC236}">
                  <a16:creationId xmlns:a16="http://schemas.microsoft.com/office/drawing/2014/main" id="{1E67C12B-C11C-41C7-859B-2387C70EFF17}"/>
                </a:ext>
              </a:extLst>
            </p:cNvPr>
            <p:cNvSpPr>
              <a:spLocks/>
            </p:cNvSpPr>
            <p:nvPr/>
          </p:nvSpPr>
          <p:spPr bwMode="ltGray">
            <a:xfrm>
              <a:off x="210" y="1152"/>
              <a:ext cx="5550" cy="3168"/>
            </a:xfrm>
            <a:custGeom>
              <a:avLst/>
              <a:gdLst/>
              <a:ahLst/>
              <a:cxnLst>
                <a:cxn ang="0">
                  <a:pos x="330" y="1764"/>
                </a:cxn>
                <a:cxn ang="0">
                  <a:pos x="0" y="1764"/>
                </a:cxn>
                <a:cxn ang="0">
                  <a:pos x="0" y="3168"/>
                </a:cxn>
                <a:cxn ang="0">
                  <a:pos x="5550" y="3168"/>
                </a:cxn>
                <a:cxn ang="0">
                  <a:pos x="5550" y="0"/>
                </a:cxn>
                <a:cxn ang="0">
                  <a:pos x="330" y="0"/>
                </a:cxn>
                <a:cxn ang="0">
                  <a:pos x="330" y="1764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latin typeface="Arial" charset="0"/>
                <a:cs typeface="Arial" charset="0"/>
              </a:endParaRPr>
            </a:p>
          </p:txBody>
        </p:sp>
        <p:sp>
          <p:nvSpPr>
            <p:cNvPr id="4101" name="Freeform 5">
              <a:extLst>
                <a:ext uri="{FF2B5EF4-FFF2-40B4-BE49-F238E27FC236}">
                  <a16:creationId xmlns:a16="http://schemas.microsoft.com/office/drawing/2014/main" id="{1635C851-0562-4202-96AA-7C5C9C53ABA0}"/>
                </a:ext>
              </a:extLst>
            </p:cNvPr>
            <p:cNvSpPr>
              <a:spLocks/>
            </p:cNvSpPr>
            <p:nvPr/>
          </p:nvSpPr>
          <p:spPr bwMode="ltGray">
            <a:xfrm>
              <a:off x="528" y="2932"/>
              <a:ext cx="5232" cy="13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latin typeface="Arial" charset="0"/>
                <a:cs typeface="Arial" charset="0"/>
              </a:endParaRPr>
            </a:p>
          </p:txBody>
        </p:sp>
        <p:sp>
          <p:nvSpPr>
            <p:cNvPr id="4102" name="Freeform 6">
              <a:extLst>
                <a:ext uri="{FF2B5EF4-FFF2-40B4-BE49-F238E27FC236}">
                  <a16:creationId xmlns:a16="http://schemas.microsoft.com/office/drawing/2014/main" id="{23E11497-137F-4E22-94C4-590FAEB7A24B}"/>
                </a:ext>
              </a:extLst>
            </p:cNvPr>
            <p:cNvSpPr>
              <a:spLocks/>
            </p:cNvSpPr>
            <p:nvPr/>
          </p:nvSpPr>
          <p:spPr bwMode="ltGray">
            <a:xfrm>
              <a:off x="528" y="1152"/>
              <a:ext cx="460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s-ES">
                <a:latin typeface="Arial" charset="0"/>
                <a:cs typeface="Arial" charset="0"/>
              </a:endParaRPr>
            </a:p>
          </p:txBody>
        </p:sp>
        <p:sp>
          <p:nvSpPr>
            <p:cNvPr id="4103" name="Freeform 7">
              <a:extLst>
                <a:ext uri="{FF2B5EF4-FFF2-40B4-BE49-F238E27FC236}">
                  <a16:creationId xmlns:a16="http://schemas.microsoft.com/office/drawing/2014/main" id="{F2F6A339-C178-4A55-BFF4-921B1F18F7F6}"/>
                </a:ext>
              </a:extLst>
            </p:cNvPr>
            <p:cNvSpPr>
              <a:spLocks/>
            </p:cNvSpPr>
            <p:nvPr/>
          </p:nvSpPr>
          <p:spPr bwMode="ltGray">
            <a:xfrm>
              <a:off x="528" y="1152"/>
              <a:ext cx="29" cy="178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s-ES">
                <a:latin typeface="Arial" charset="0"/>
                <a:cs typeface="Arial" charset="0"/>
              </a:endParaRPr>
            </a:p>
          </p:txBody>
        </p:sp>
        <p:sp>
          <p:nvSpPr>
            <p:cNvPr id="4104" name="Freeform 8">
              <a:extLst>
                <a:ext uri="{FF2B5EF4-FFF2-40B4-BE49-F238E27FC236}">
                  <a16:creationId xmlns:a16="http://schemas.microsoft.com/office/drawing/2014/main" id="{F52A75E4-C58A-4032-9674-B1F671AD956A}"/>
                </a:ext>
              </a:extLst>
            </p:cNvPr>
            <p:cNvSpPr>
              <a:spLocks/>
            </p:cNvSpPr>
            <p:nvPr/>
          </p:nvSpPr>
          <p:spPr bwMode="ltGray">
            <a:xfrm>
              <a:off x="527" y="2904"/>
              <a:ext cx="29" cy="1416"/>
            </a:xfrm>
            <a:custGeom>
              <a:avLst/>
              <a:gdLst/>
              <a:ahLst/>
              <a:cxnLst>
                <a:cxn ang="0">
                  <a:pos x="0" y="1416"/>
                </a:cxn>
                <a:cxn ang="0">
                  <a:pos x="29" y="1416"/>
                </a:cxn>
                <a:cxn ang="0">
                  <a:pos x="28" y="24"/>
                </a:cxn>
                <a:cxn ang="0">
                  <a:pos x="0" y="0"/>
                </a:cxn>
                <a:cxn ang="0">
                  <a:pos x="0" y="1416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s-ES">
                <a:latin typeface="Arial" charset="0"/>
                <a:cs typeface="Arial" charset="0"/>
              </a:endParaRPr>
            </a:p>
          </p:txBody>
        </p:sp>
        <p:sp>
          <p:nvSpPr>
            <p:cNvPr id="4105" name="Freeform 9">
              <a:extLst>
                <a:ext uri="{FF2B5EF4-FFF2-40B4-BE49-F238E27FC236}">
                  <a16:creationId xmlns:a16="http://schemas.microsoft.com/office/drawing/2014/main" id="{0663D415-A2AB-48E8-AB7C-C762038A11D8}"/>
                </a:ext>
              </a:extLst>
            </p:cNvPr>
            <p:cNvSpPr>
              <a:spLocks/>
            </p:cNvSpPr>
            <p:nvPr/>
          </p:nvSpPr>
          <p:spPr bwMode="ltGray">
            <a:xfrm>
              <a:off x="201" y="2904"/>
              <a:ext cx="2879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s-ES">
                <a:latin typeface="Arial" charset="0"/>
                <a:cs typeface="Arial" charset="0"/>
              </a:endParaRPr>
            </a:p>
          </p:txBody>
        </p:sp>
        <p:sp>
          <p:nvSpPr>
            <p:cNvPr id="4106" name="Freeform 10">
              <a:extLst>
                <a:ext uri="{FF2B5EF4-FFF2-40B4-BE49-F238E27FC236}">
                  <a16:creationId xmlns:a16="http://schemas.microsoft.com/office/drawing/2014/main" id="{4DB08790-79F8-4B26-B57C-42359983C092}"/>
                </a:ext>
              </a:extLst>
            </p:cNvPr>
            <p:cNvSpPr>
              <a:spLocks/>
            </p:cNvSpPr>
            <p:nvPr/>
          </p:nvSpPr>
          <p:spPr bwMode="ltGray">
            <a:xfrm>
              <a:off x="201" y="2904"/>
              <a:ext cx="30" cy="14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s-ES">
                <a:latin typeface="Arial" charset="0"/>
                <a:cs typeface="Arial" charset="0"/>
              </a:endParaRPr>
            </a:p>
          </p:txBody>
        </p:sp>
      </p:grpSp>
      <p:sp>
        <p:nvSpPr>
          <p:cNvPr id="4107" name="Rectangle 11">
            <a:extLst>
              <a:ext uri="{FF2B5EF4-FFF2-40B4-BE49-F238E27FC236}">
                <a16:creationId xmlns:a16="http://schemas.microsoft.com/office/drawing/2014/main" id="{4E60EEFB-3264-4192-9F34-32614F7AF7D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08" name="Rectangle 12">
            <a:extLst>
              <a:ext uri="{FF2B5EF4-FFF2-40B4-BE49-F238E27FC236}">
                <a16:creationId xmlns:a16="http://schemas.microsoft.com/office/drawing/2014/main" id="{E3C050D5-11EE-4026-AF93-6B0742DB569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19475" y="6237288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 i="1">
                <a:effectLst>
                  <a:outerShdw blurRad="38100" dist="38100" dir="2700000" algn="tl">
                    <a:srgbClr val="000000"/>
                  </a:outerShdw>
                </a:effectLst>
                <a:latin typeface="Freestyle Script" panose="030804020302050B0404" pitchFamily="66" charset="0"/>
              </a:defRPr>
            </a:lvl1pPr>
          </a:lstStyle>
          <a:p>
            <a:r>
              <a:rPr lang="en-GB" altLang="es-AR"/>
              <a:t>Dra. Miriam Martins Alho</a:t>
            </a:r>
          </a:p>
        </p:txBody>
      </p:sp>
      <p:sp>
        <p:nvSpPr>
          <p:cNvPr id="4109" name="Rectangle 13">
            <a:extLst>
              <a:ext uri="{FF2B5EF4-FFF2-40B4-BE49-F238E27FC236}">
                <a16:creationId xmlns:a16="http://schemas.microsoft.com/office/drawing/2014/main" id="{69580C7F-BF70-46F8-9B3E-4426A728103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7375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B8437ECF-5464-437B-B6B3-4FBD4BE88F8A}" type="slidenum">
              <a:rPr lang="en-GB" altLang="es-AR"/>
              <a:pPr/>
              <a:t>‹Nº›</a:t>
            </a:fld>
            <a:endParaRPr lang="en-GB" altLang="es-AR"/>
          </a:p>
        </p:txBody>
      </p:sp>
      <p:sp>
        <p:nvSpPr>
          <p:cNvPr id="4110" name="Rectangle 14">
            <a:extLst>
              <a:ext uri="{FF2B5EF4-FFF2-40B4-BE49-F238E27FC236}">
                <a16:creationId xmlns:a16="http://schemas.microsoft.com/office/drawing/2014/main" id="{AF78CD1A-B19A-4E21-A640-BA4D74D5A95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44475"/>
            <a:ext cx="838517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4111" name="Rectangle 15">
            <a:extLst>
              <a:ext uri="{FF2B5EF4-FFF2-40B4-BE49-F238E27FC236}">
                <a16:creationId xmlns:a16="http://schemas.microsoft.com/office/drawing/2014/main" id="{2A655DCD-F7A3-4FFE-8B1A-D2C9352B7B65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838200" y="1905000"/>
            <a:ext cx="80073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4" r:id="rId1"/>
    <p:sldLayoutId id="2147483683" r:id="rId2"/>
    <p:sldLayoutId id="2147483682" r:id="rId3"/>
    <p:sldLayoutId id="2147483681" r:id="rId4"/>
    <p:sldLayoutId id="2147483680" r:id="rId5"/>
    <p:sldLayoutId id="2147483679" r:id="rId6"/>
    <p:sldLayoutId id="2147483678" r:id="rId7"/>
    <p:sldLayoutId id="2147483677" r:id="rId8"/>
    <p:sldLayoutId id="2147483676" r:id="rId9"/>
    <p:sldLayoutId id="2147483675" r:id="rId10"/>
    <p:sldLayoutId id="2147483674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CC00"/>
        </a:buClr>
        <a:buFont typeface="Wingdings" panose="05000000000000000000" pitchFamily="2" charset="2"/>
        <a:buChar char="§"/>
        <a:defRPr sz="32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Font typeface="Wingdings" panose="05000000000000000000" pitchFamily="2" charset="2"/>
        <a:buChar char="§"/>
        <a:defRPr sz="28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2.png"/><Relationship Id="rId2" Type="http://schemas.microsoft.com/office/2007/relationships/media" Target="../media/media1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6.wmf"/><Relationship Id="rId18" Type="http://schemas.openxmlformats.org/officeDocument/2006/relationships/image" Target="../media/image2.png"/><Relationship Id="rId3" Type="http://schemas.microsoft.com/office/2007/relationships/media" Target="../media/media2.m4a"/><Relationship Id="rId7" Type="http://schemas.openxmlformats.org/officeDocument/2006/relationships/image" Target="../media/image3.wmf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8.wmf"/><Relationship Id="rId2" Type="http://schemas.openxmlformats.org/officeDocument/2006/relationships/tags" Target="../tags/tag1.xml"/><Relationship Id="rId16" Type="http://schemas.openxmlformats.org/officeDocument/2006/relationships/oleObject" Target="../embeddings/oleObject7.bin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5.wmf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7.wmf"/><Relationship Id="rId10" Type="http://schemas.openxmlformats.org/officeDocument/2006/relationships/oleObject" Target="../embeddings/oleObject4.bin"/><Relationship Id="rId4" Type="http://schemas.openxmlformats.org/officeDocument/2006/relationships/audio" Target="../media/media2.m4a"/><Relationship Id="rId9" Type="http://schemas.openxmlformats.org/officeDocument/2006/relationships/image" Target="../media/image4.wmf"/><Relationship Id="rId14" Type="http://schemas.openxmlformats.org/officeDocument/2006/relationships/oleObject" Target="../embeddings/oleObject6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13" Type="http://schemas.openxmlformats.org/officeDocument/2006/relationships/oleObject" Target="../embeddings/oleObject11.bin"/><Relationship Id="rId18" Type="http://schemas.openxmlformats.org/officeDocument/2006/relationships/image" Target="../media/image14.wmf"/><Relationship Id="rId26" Type="http://schemas.openxmlformats.org/officeDocument/2006/relationships/image" Target="../media/image18.wmf"/><Relationship Id="rId3" Type="http://schemas.microsoft.com/office/2007/relationships/media" Target="../media/media3.m4a"/><Relationship Id="rId21" Type="http://schemas.openxmlformats.org/officeDocument/2006/relationships/oleObject" Target="../embeddings/oleObject15.bin"/><Relationship Id="rId7" Type="http://schemas.openxmlformats.org/officeDocument/2006/relationships/oleObject" Target="../embeddings/oleObject8.bin"/><Relationship Id="rId12" Type="http://schemas.openxmlformats.org/officeDocument/2006/relationships/image" Target="../media/image11.wmf"/><Relationship Id="rId17" Type="http://schemas.openxmlformats.org/officeDocument/2006/relationships/oleObject" Target="../embeddings/oleObject13.bin"/><Relationship Id="rId25" Type="http://schemas.openxmlformats.org/officeDocument/2006/relationships/oleObject" Target="../embeddings/oleObject17.bin"/><Relationship Id="rId2" Type="http://schemas.openxmlformats.org/officeDocument/2006/relationships/tags" Target="../tags/tag2.xml"/><Relationship Id="rId16" Type="http://schemas.openxmlformats.org/officeDocument/2006/relationships/image" Target="../media/image13.wmf"/><Relationship Id="rId20" Type="http://schemas.openxmlformats.org/officeDocument/2006/relationships/image" Target="../media/image15.wmf"/><Relationship Id="rId29" Type="http://schemas.openxmlformats.org/officeDocument/2006/relationships/oleObject" Target="../embeddings/oleObject19.bin"/><Relationship Id="rId1" Type="http://schemas.openxmlformats.org/officeDocument/2006/relationships/vmlDrawing" Target="../drawings/vmlDrawing3.vml"/><Relationship Id="rId6" Type="http://schemas.openxmlformats.org/officeDocument/2006/relationships/notesSlide" Target="../notesSlides/notesSlide1.xml"/><Relationship Id="rId11" Type="http://schemas.openxmlformats.org/officeDocument/2006/relationships/oleObject" Target="../embeddings/oleObject10.bin"/><Relationship Id="rId24" Type="http://schemas.openxmlformats.org/officeDocument/2006/relationships/image" Target="../media/image17.wmf"/><Relationship Id="rId5" Type="http://schemas.openxmlformats.org/officeDocument/2006/relationships/slideLayout" Target="../slideLayouts/slideLayout7.xml"/><Relationship Id="rId15" Type="http://schemas.openxmlformats.org/officeDocument/2006/relationships/oleObject" Target="../embeddings/oleObject12.bin"/><Relationship Id="rId23" Type="http://schemas.openxmlformats.org/officeDocument/2006/relationships/oleObject" Target="../embeddings/oleObject16.bin"/><Relationship Id="rId28" Type="http://schemas.openxmlformats.org/officeDocument/2006/relationships/image" Target="../media/image19.wmf"/><Relationship Id="rId10" Type="http://schemas.openxmlformats.org/officeDocument/2006/relationships/image" Target="../media/image10.wmf"/><Relationship Id="rId19" Type="http://schemas.openxmlformats.org/officeDocument/2006/relationships/oleObject" Target="../embeddings/oleObject14.bin"/><Relationship Id="rId31" Type="http://schemas.openxmlformats.org/officeDocument/2006/relationships/image" Target="../media/image2.png"/><Relationship Id="rId4" Type="http://schemas.openxmlformats.org/officeDocument/2006/relationships/audio" Target="../media/media3.m4a"/><Relationship Id="rId9" Type="http://schemas.openxmlformats.org/officeDocument/2006/relationships/oleObject" Target="../embeddings/oleObject9.bin"/><Relationship Id="rId14" Type="http://schemas.openxmlformats.org/officeDocument/2006/relationships/image" Target="../media/image12.wmf"/><Relationship Id="rId22" Type="http://schemas.openxmlformats.org/officeDocument/2006/relationships/image" Target="../media/image16.wmf"/><Relationship Id="rId27" Type="http://schemas.openxmlformats.org/officeDocument/2006/relationships/oleObject" Target="../embeddings/oleObject18.bin"/><Relationship Id="rId30" Type="http://schemas.openxmlformats.org/officeDocument/2006/relationships/image" Target="../media/image20.wmf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wmf"/><Relationship Id="rId18" Type="http://schemas.openxmlformats.org/officeDocument/2006/relationships/image" Target="../media/image26.wmf"/><Relationship Id="rId26" Type="http://schemas.openxmlformats.org/officeDocument/2006/relationships/image" Target="../media/image30.wmf"/><Relationship Id="rId39" Type="http://schemas.openxmlformats.org/officeDocument/2006/relationships/oleObject" Target="../embeddings/oleObject37.bin"/><Relationship Id="rId21" Type="http://schemas.openxmlformats.org/officeDocument/2006/relationships/oleObject" Target="../embeddings/oleObject28.bin"/><Relationship Id="rId34" Type="http://schemas.openxmlformats.org/officeDocument/2006/relationships/image" Target="../media/image34.wmf"/><Relationship Id="rId42" Type="http://schemas.openxmlformats.org/officeDocument/2006/relationships/oleObject" Target="../embeddings/oleObject39.bin"/><Relationship Id="rId47" Type="http://schemas.openxmlformats.org/officeDocument/2006/relationships/image" Target="../media/image40.wmf"/><Relationship Id="rId50" Type="http://schemas.openxmlformats.org/officeDocument/2006/relationships/oleObject" Target="../embeddings/oleObject43.bin"/><Relationship Id="rId55" Type="http://schemas.openxmlformats.org/officeDocument/2006/relationships/image" Target="../media/image44.wmf"/><Relationship Id="rId7" Type="http://schemas.openxmlformats.org/officeDocument/2006/relationships/image" Target="../media/image21.wmf"/><Relationship Id="rId12" Type="http://schemas.openxmlformats.org/officeDocument/2006/relationships/oleObject" Target="../embeddings/oleObject23.bin"/><Relationship Id="rId17" Type="http://schemas.openxmlformats.org/officeDocument/2006/relationships/oleObject" Target="../embeddings/oleObject26.bin"/><Relationship Id="rId25" Type="http://schemas.openxmlformats.org/officeDocument/2006/relationships/oleObject" Target="../embeddings/oleObject30.bin"/><Relationship Id="rId33" Type="http://schemas.openxmlformats.org/officeDocument/2006/relationships/oleObject" Target="../embeddings/oleObject34.bin"/><Relationship Id="rId38" Type="http://schemas.openxmlformats.org/officeDocument/2006/relationships/image" Target="../media/image36.wmf"/><Relationship Id="rId46" Type="http://schemas.openxmlformats.org/officeDocument/2006/relationships/oleObject" Target="../embeddings/oleObject41.bin"/><Relationship Id="rId2" Type="http://schemas.openxmlformats.org/officeDocument/2006/relationships/tags" Target="../tags/tag3.xml"/><Relationship Id="rId16" Type="http://schemas.openxmlformats.org/officeDocument/2006/relationships/oleObject" Target="../embeddings/oleObject25.bin"/><Relationship Id="rId20" Type="http://schemas.openxmlformats.org/officeDocument/2006/relationships/image" Target="../media/image27.wmf"/><Relationship Id="rId29" Type="http://schemas.openxmlformats.org/officeDocument/2006/relationships/oleObject" Target="../embeddings/oleObject32.bin"/><Relationship Id="rId41" Type="http://schemas.openxmlformats.org/officeDocument/2006/relationships/image" Target="../media/image37.wmf"/><Relationship Id="rId54" Type="http://schemas.openxmlformats.org/officeDocument/2006/relationships/oleObject" Target="../embeddings/oleObject45.bin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20.bin"/><Relationship Id="rId11" Type="http://schemas.openxmlformats.org/officeDocument/2006/relationships/image" Target="../media/image23.wmf"/><Relationship Id="rId24" Type="http://schemas.openxmlformats.org/officeDocument/2006/relationships/image" Target="../media/image29.wmf"/><Relationship Id="rId32" Type="http://schemas.openxmlformats.org/officeDocument/2006/relationships/image" Target="../media/image33.wmf"/><Relationship Id="rId37" Type="http://schemas.openxmlformats.org/officeDocument/2006/relationships/oleObject" Target="../embeddings/oleObject36.bin"/><Relationship Id="rId40" Type="http://schemas.openxmlformats.org/officeDocument/2006/relationships/oleObject" Target="../embeddings/oleObject38.bin"/><Relationship Id="rId45" Type="http://schemas.openxmlformats.org/officeDocument/2006/relationships/image" Target="../media/image39.wmf"/><Relationship Id="rId53" Type="http://schemas.openxmlformats.org/officeDocument/2006/relationships/image" Target="../media/image43.wmf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5.wmf"/><Relationship Id="rId23" Type="http://schemas.openxmlformats.org/officeDocument/2006/relationships/oleObject" Target="../embeddings/oleObject29.bin"/><Relationship Id="rId28" Type="http://schemas.openxmlformats.org/officeDocument/2006/relationships/image" Target="../media/image31.wmf"/><Relationship Id="rId36" Type="http://schemas.openxmlformats.org/officeDocument/2006/relationships/image" Target="../media/image35.wmf"/><Relationship Id="rId49" Type="http://schemas.openxmlformats.org/officeDocument/2006/relationships/image" Target="../media/image41.wmf"/><Relationship Id="rId10" Type="http://schemas.openxmlformats.org/officeDocument/2006/relationships/oleObject" Target="../embeddings/oleObject22.bin"/><Relationship Id="rId19" Type="http://schemas.openxmlformats.org/officeDocument/2006/relationships/oleObject" Target="../embeddings/oleObject27.bin"/><Relationship Id="rId31" Type="http://schemas.openxmlformats.org/officeDocument/2006/relationships/oleObject" Target="../embeddings/oleObject33.bin"/><Relationship Id="rId44" Type="http://schemas.openxmlformats.org/officeDocument/2006/relationships/oleObject" Target="../embeddings/oleObject40.bin"/><Relationship Id="rId52" Type="http://schemas.openxmlformats.org/officeDocument/2006/relationships/oleObject" Target="../embeddings/oleObject44.bin"/><Relationship Id="rId4" Type="http://schemas.openxmlformats.org/officeDocument/2006/relationships/audio" Target="../media/media4.m4a"/><Relationship Id="rId9" Type="http://schemas.openxmlformats.org/officeDocument/2006/relationships/image" Target="../media/image22.wmf"/><Relationship Id="rId14" Type="http://schemas.openxmlformats.org/officeDocument/2006/relationships/oleObject" Target="../embeddings/oleObject24.bin"/><Relationship Id="rId22" Type="http://schemas.openxmlformats.org/officeDocument/2006/relationships/image" Target="../media/image28.wmf"/><Relationship Id="rId27" Type="http://schemas.openxmlformats.org/officeDocument/2006/relationships/oleObject" Target="../embeddings/oleObject31.bin"/><Relationship Id="rId30" Type="http://schemas.openxmlformats.org/officeDocument/2006/relationships/image" Target="../media/image32.wmf"/><Relationship Id="rId35" Type="http://schemas.openxmlformats.org/officeDocument/2006/relationships/oleObject" Target="../embeddings/oleObject35.bin"/><Relationship Id="rId43" Type="http://schemas.openxmlformats.org/officeDocument/2006/relationships/image" Target="../media/image38.wmf"/><Relationship Id="rId48" Type="http://schemas.openxmlformats.org/officeDocument/2006/relationships/oleObject" Target="../embeddings/oleObject42.bin"/><Relationship Id="rId56" Type="http://schemas.openxmlformats.org/officeDocument/2006/relationships/image" Target="../media/image2.png"/><Relationship Id="rId8" Type="http://schemas.openxmlformats.org/officeDocument/2006/relationships/oleObject" Target="../embeddings/oleObject21.bin"/><Relationship Id="rId51" Type="http://schemas.openxmlformats.org/officeDocument/2006/relationships/image" Target="../media/image42.wmf"/><Relationship Id="rId3" Type="http://schemas.microsoft.com/office/2007/relationships/media" Target="../media/media4.m4a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7.bin"/><Relationship Id="rId3" Type="http://schemas.microsoft.com/office/2007/relationships/media" Target="../media/media5.m4a"/><Relationship Id="rId7" Type="http://schemas.openxmlformats.org/officeDocument/2006/relationships/image" Target="../media/image45.wmf"/><Relationship Id="rId2" Type="http://schemas.openxmlformats.org/officeDocument/2006/relationships/tags" Target="../tags/tag4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46.bin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.png"/><Relationship Id="rId4" Type="http://schemas.openxmlformats.org/officeDocument/2006/relationships/audio" Target="../media/media5.m4a"/><Relationship Id="rId9" Type="http://schemas.openxmlformats.org/officeDocument/2006/relationships/image" Target="../media/image46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3" Type="http://schemas.openxmlformats.org/officeDocument/2006/relationships/audio" Target="../media/media6.m4a"/><Relationship Id="rId7" Type="http://schemas.openxmlformats.org/officeDocument/2006/relationships/image" Target="../media/image49.wmf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48.wmf"/><Relationship Id="rId5" Type="http://schemas.openxmlformats.org/officeDocument/2006/relationships/image" Target="../media/image47.wmf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51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52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>
            <a:extLst>
              <a:ext uri="{FF2B5EF4-FFF2-40B4-BE49-F238E27FC236}">
                <a16:creationId xmlns:a16="http://schemas.microsoft.com/office/drawing/2014/main" id="{CE1F74AC-4F06-4EA3-8D8B-2FC97AA0255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AR"/>
              <a:t>Acidos Carboxílicos y sus Derivados</a:t>
            </a:r>
            <a:endParaRPr lang="en-GB"/>
          </a:p>
        </p:txBody>
      </p:sp>
      <p:sp>
        <p:nvSpPr>
          <p:cNvPr id="129027" name="Rectangle 3">
            <a:extLst>
              <a:ext uri="{FF2B5EF4-FFF2-40B4-BE49-F238E27FC236}">
                <a16:creationId xmlns:a16="http://schemas.microsoft.com/office/drawing/2014/main" id="{EAB78213-51EA-46D1-8D4D-2F3FA77FEE1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827088" y="3962400"/>
            <a:ext cx="7613650" cy="1752600"/>
          </a:xfrm>
        </p:spPr>
        <p:txBody>
          <a:bodyPr/>
          <a:lstStyle/>
          <a:p>
            <a:pPr eaLnBrk="1" hangingPunct="1">
              <a:defRPr/>
            </a:pPr>
            <a:r>
              <a:rPr lang="es-AR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Cuando X = -OH, -OR, -NRR’, -OCOR, -Cl</a:t>
            </a:r>
            <a:endParaRPr lang="en-GB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31746" name="Object 4">
            <a:extLst>
              <a:ext uri="{FF2B5EF4-FFF2-40B4-BE49-F238E27FC236}">
                <a16:creationId xmlns:a16="http://schemas.microsoft.com/office/drawing/2014/main" id="{16FE222F-E875-4815-9360-0352372CA29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19925" y="4973638"/>
          <a:ext cx="1027113" cy="976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9" name="CS ChemDraw Drawing" r:id="rId5" imgW="1027800" imgH="975960" progId="ChemDraw.Document.6.0">
                  <p:embed/>
                </p:oleObj>
              </mc:Choice>
              <mc:Fallback>
                <p:oleObj name="CS ChemDraw Drawing" r:id="rId5" imgW="1027800" imgH="975960" progId="ChemDraw.Document.6.0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9925" y="4973638"/>
                        <a:ext cx="1027113" cy="976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dist="35921" dir="2700000" algn="ctr" rotWithShape="0">
                          <a:srgbClr val="000000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gradFill rotWithShape="1">
                              <a:gsLst>
                                <a:gs pos="0">
                                  <a:schemeClr val="bg1"/>
                                </a:gs>
                                <a:gs pos="100000">
                                  <a:schemeClr val="accent1"/>
                                </a:gs>
                              </a:gsLst>
                              <a:lin ang="0" scaled="1"/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w="57150" algn="ctr">
                            <a:solidFill>
                              <a:schemeClr val="accent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9029" name="Text Box 5">
            <a:extLst>
              <a:ext uri="{FF2B5EF4-FFF2-40B4-BE49-F238E27FC236}">
                <a16:creationId xmlns:a16="http://schemas.microsoft.com/office/drawing/2014/main" id="{9DEF8979-6D02-4D21-B30C-C05FA8F60B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788" y="6092825"/>
            <a:ext cx="2435225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 type="none" w="med" len="lg"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s-AR" sz="1200">
                <a:effectLst/>
                <a:latin typeface="Verdana" pitchFamily="34" charset="0"/>
                <a:cs typeface="Arial" charset="0"/>
              </a:rPr>
              <a:t>Cátedra de Química Orgánica</a:t>
            </a:r>
            <a:endParaRPr lang="en-GB" sz="1200">
              <a:effectLst/>
              <a:latin typeface="Verdana" pitchFamily="34" charset="0"/>
              <a:cs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B1D2F00-9D1A-4425-A8A4-A11E13423E2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328"/>
    </mc:Choice>
    <mc:Fallback>
      <p:transition spd="slow" advTm="19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2 Marcador de pie de página">
            <a:extLst>
              <a:ext uri="{FF2B5EF4-FFF2-40B4-BE49-F238E27FC236}">
                <a16:creationId xmlns:a16="http://schemas.microsoft.com/office/drawing/2014/main" id="{DBA73997-E6E7-4E26-85FF-39F320A26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895600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s-AR" sz="1800">
                <a:latin typeface="Freestyle Script" panose="030804020302050B0404" pitchFamily="66" charset="0"/>
              </a:rPr>
              <a:t>Dra. Miriam Martins Alho</a:t>
            </a:r>
          </a:p>
        </p:txBody>
      </p:sp>
      <p:sp>
        <p:nvSpPr>
          <p:cNvPr id="152578" name="Rectangle 2">
            <a:extLst>
              <a:ext uri="{FF2B5EF4-FFF2-40B4-BE49-F238E27FC236}">
                <a16:creationId xmlns:a16="http://schemas.microsoft.com/office/drawing/2014/main" id="{CA08C8D5-5C07-4DF2-863A-096631A8DC17}"/>
              </a:ext>
            </a:extLst>
          </p:cNvPr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758825" y="244475"/>
            <a:ext cx="8385175" cy="1431925"/>
          </a:xfrm>
        </p:spPr>
        <p:txBody>
          <a:bodyPr/>
          <a:lstStyle/>
          <a:p>
            <a:pPr eaLnBrk="1" hangingPunct="1">
              <a:defRPr/>
            </a:pPr>
            <a:r>
              <a:rPr lang="es-AR"/>
              <a:t>Saponificación</a:t>
            </a:r>
            <a:endParaRPr lang="en-GB"/>
          </a:p>
        </p:txBody>
      </p:sp>
      <p:sp>
        <p:nvSpPr>
          <p:cNvPr id="152579" name="Rectangle 3">
            <a:extLst>
              <a:ext uri="{FF2B5EF4-FFF2-40B4-BE49-F238E27FC236}">
                <a16:creationId xmlns:a16="http://schemas.microsoft.com/office/drawing/2014/main" id="{C435E2ED-1610-45A9-9AB4-F7026626096C}"/>
              </a:ext>
            </a:extLst>
          </p:cNvPr>
          <p:cNvSpPr>
            <a:spLocks noGrp="1" noRot="1" noChangeArrowheads="1"/>
          </p:cNvSpPr>
          <p:nvPr>
            <p:ph type="body" sz="half" idx="4294967295"/>
          </p:nvPr>
        </p:nvSpPr>
        <p:spPr>
          <a:xfrm>
            <a:off x="971550" y="1905000"/>
            <a:ext cx="7561263" cy="2387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s-AR" sz="2400">
                <a:effectLst/>
              </a:rPr>
              <a:t>Hidrólisis básica de ésteres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AR" sz="2000"/>
              <a:t>H</a:t>
            </a:r>
            <a:r>
              <a:rPr lang="es-AR" sz="2000">
                <a:effectLst/>
              </a:rPr>
              <a:t>idrólisis de triglicéridos para dar </a:t>
            </a:r>
            <a:r>
              <a:rPr lang="es-AR" sz="20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jabones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AR" sz="20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Jabones</a:t>
            </a:r>
            <a:r>
              <a:rPr lang="es-AR" sz="2000">
                <a:effectLst/>
              </a:rPr>
              <a:t>: sales sódicas o potásicas de ácidos grasos provenientes de fuentes naturales (aceites vegetales y grasas animales)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AR" sz="20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Acidos grasos</a:t>
            </a:r>
            <a:r>
              <a:rPr lang="es-AR" sz="2000">
                <a:effectLst/>
              </a:rPr>
              <a:t>: ácidos carboxílicos con una larga cadena lineal </a:t>
            </a:r>
            <a:endParaRPr lang="en-GB" sz="2000">
              <a:effectLst/>
            </a:endParaRPr>
          </a:p>
        </p:txBody>
      </p:sp>
      <p:graphicFrame>
        <p:nvGraphicFramePr>
          <p:cNvPr id="152582" name="Object 6">
            <a:extLst>
              <a:ext uri="{FF2B5EF4-FFF2-40B4-BE49-F238E27FC236}">
                <a16:creationId xmlns:a16="http://schemas.microsoft.com/office/drawing/2014/main" id="{83ED3DC1-3019-4B00-A73B-5ADCA249677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3850" y="5330825"/>
          <a:ext cx="2232025" cy="1336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85" name="CS ChemDraw Drawing" r:id="rId6" imgW="1390320" imgH="831600" progId="ChemDraw.Document.6.0">
                  <p:embed/>
                </p:oleObj>
              </mc:Choice>
              <mc:Fallback>
                <p:oleObj name="CS ChemDraw Drawing" r:id="rId6" imgW="1390320" imgH="831600" progId="ChemDraw.Document.6.0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5330825"/>
                        <a:ext cx="2232025" cy="1336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 algn="ctr">
                            <a:solidFill>
                              <a:srgbClr val="000000"/>
                            </a:solidFill>
                            <a:miter lim="800000"/>
                            <a:headEnd/>
                            <a:tailEnd type="none" w="med" len="lg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2583" name="Object 7">
            <a:extLst>
              <a:ext uri="{FF2B5EF4-FFF2-40B4-BE49-F238E27FC236}">
                <a16:creationId xmlns:a16="http://schemas.microsoft.com/office/drawing/2014/main" id="{1A7DF47A-869B-4AA0-9F7F-2E933A5702A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24075" y="6237288"/>
          <a:ext cx="4318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86" name="CS ChemDraw Drawing" r:id="rId8" imgW="273600" imgH="195840" progId="ChemDraw.Document.6.0">
                  <p:embed/>
                </p:oleObj>
              </mc:Choice>
              <mc:Fallback>
                <p:oleObj name="CS ChemDraw Drawing" r:id="rId8" imgW="273600" imgH="195840" progId="ChemDraw.Document.6.0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4075" y="6237288"/>
                        <a:ext cx="4318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 algn="ctr">
                            <a:solidFill>
                              <a:srgbClr val="000000"/>
                            </a:solidFill>
                            <a:miter lim="800000"/>
                            <a:headEnd/>
                            <a:tailEnd type="none" w="med" len="lg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6">
            <a:extLst>
              <a:ext uri="{FF2B5EF4-FFF2-40B4-BE49-F238E27FC236}">
                <a16:creationId xmlns:a16="http://schemas.microsoft.com/office/drawing/2014/main" id="{2133F37D-C5EB-44C2-A36C-8DAC87EC76A1}"/>
              </a:ext>
            </a:extLst>
          </p:cNvPr>
          <p:cNvGrpSpPr>
            <a:grpSpLocks/>
          </p:cNvGrpSpPr>
          <p:nvPr/>
        </p:nvGrpSpPr>
        <p:grpSpPr bwMode="auto">
          <a:xfrm>
            <a:off x="539750" y="4149725"/>
            <a:ext cx="8248650" cy="1360488"/>
            <a:chOff x="340" y="2614"/>
            <a:chExt cx="5196" cy="857"/>
          </a:xfrm>
        </p:grpSpPr>
        <p:graphicFrame>
          <p:nvGraphicFramePr>
            <p:cNvPr id="45063" name="Object 4">
              <a:extLst>
                <a:ext uri="{FF2B5EF4-FFF2-40B4-BE49-F238E27FC236}">
                  <a16:creationId xmlns:a16="http://schemas.microsoft.com/office/drawing/2014/main" id="{E1B5D89D-950B-40F6-9E2A-AF2F0CFC34F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40" y="2614"/>
            <a:ext cx="5196" cy="8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187" name="CS ChemDraw Drawing" r:id="rId10" imgW="5864400" imgH="966600" progId="ChemDraw.Document.6.0">
                    <p:embed/>
                  </p:oleObj>
                </mc:Choice>
                <mc:Fallback>
                  <p:oleObj name="CS ChemDraw Drawing" r:id="rId10" imgW="5864400" imgH="966600" progId="ChemDraw.Document.6.0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0" y="2614"/>
                          <a:ext cx="5196" cy="85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28575" algn="ctr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 type="none" w="med" len="lg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2586" name="AutoShape 10">
              <a:extLst>
                <a:ext uri="{FF2B5EF4-FFF2-40B4-BE49-F238E27FC236}">
                  <a16:creationId xmlns:a16="http://schemas.microsoft.com/office/drawing/2014/main" id="{86C9ECD9-79B9-423F-AF86-076EAD47D5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1" y="2931"/>
              <a:ext cx="771" cy="136"/>
            </a:xfrm>
            <a:prstGeom prst="rightArrow">
              <a:avLst>
                <a:gd name="adj1" fmla="val 50000"/>
                <a:gd name="adj2" fmla="val 141728"/>
              </a:avLst>
            </a:prstGeom>
            <a:solidFill>
              <a:schemeClr val="accent1"/>
            </a:solidFill>
            <a:ln w="28575" algn="ctr">
              <a:solidFill>
                <a:srgbClr val="000000"/>
              </a:solidFill>
              <a:miter lim="800000"/>
              <a:headEnd/>
              <a:tailEnd type="none" w="med" len="lg"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s-ES">
                <a:latin typeface="Arial" charset="0"/>
                <a:cs typeface="Arial" charset="0"/>
              </a:endParaRPr>
            </a:p>
          </p:txBody>
        </p:sp>
      </p:grpSp>
      <p:grpSp>
        <p:nvGrpSpPr>
          <p:cNvPr id="3" name="Group 17">
            <a:extLst>
              <a:ext uri="{FF2B5EF4-FFF2-40B4-BE49-F238E27FC236}">
                <a16:creationId xmlns:a16="http://schemas.microsoft.com/office/drawing/2014/main" id="{035473A3-78D8-4C6F-84EE-4B3344E86274}"/>
              </a:ext>
            </a:extLst>
          </p:cNvPr>
          <p:cNvGrpSpPr>
            <a:grpSpLocks/>
          </p:cNvGrpSpPr>
          <p:nvPr/>
        </p:nvGrpSpPr>
        <p:grpSpPr bwMode="auto">
          <a:xfrm>
            <a:off x="2700338" y="5332413"/>
            <a:ext cx="4464050" cy="1452562"/>
            <a:chOff x="1701" y="3359"/>
            <a:chExt cx="2812" cy="915"/>
          </a:xfrm>
        </p:grpSpPr>
        <p:grpSp>
          <p:nvGrpSpPr>
            <p:cNvPr id="45073" name="Group 14">
              <a:extLst>
                <a:ext uri="{FF2B5EF4-FFF2-40B4-BE49-F238E27FC236}">
                  <a16:creationId xmlns:a16="http://schemas.microsoft.com/office/drawing/2014/main" id="{BD6C8E19-A9FC-4D62-9389-87C5D7DA933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03" y="3359"/>
              <a:ext cx="817" cy="589"/>
              <a:chOff x="2303" y="3359"/>
              <a:chExt cx="817" cy="589"/>
            </a:xfrm>
          </p:grpSpPr>
          <p:graphicFrame>
            <p:nvGraphicFramePr>
              <p:cNvPr id="45061" name="Object 13">
                <a:extLst>
                  <a:ext uri="{FF2B5EF4-FFF2-40B4-BE49-F238E27FC236}">
                    <a16:creationId xmlns:a16="http://schemas.microsoft.com/office/drawing/2014/main" id="{7689E2D1-5FEA-4309-BC01-D8D6BD39D42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303" y="3359"/>
              <a:ext cx="817" cy="58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5188" name="CS ChemDraw Drawing" r:id="rId12" imgW="980280" imgH="665640" progId="ChemDraw.Document.6.0">
                      <p:embed/>
                    </p:oleObj>
                  </mc:Choice>
                  <mc:Fallback>
                    <p:oleObj name="CS ChemDraw Drawing" r:id="rId12" imgW="980280" imgH="665640" progId="ChemDraw.Document.6.0">
                      <p:embed/>
                      <p:pic>
                        <p:nvPicPr>
                          <p:cNvPr id="0" name="Object 1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303" y="3359"/>
                            <a:ext cx="817" cy="58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28575" algn="ctr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 type="none" w="med" len="lg"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5062" name="Object 8">
                <a:extLst>
                  <a:ext uri="{FF2B5EF4-FFF2-40B4-BE49-F238E27FC236}">
                    <a16:creationId xmlns:a16="http://schemas.microsoft.com/office/drawing/2014/main" id="{2105A183-E8D1-4CF3-B98B-7336E1051FB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336" y="3430"/>
              <a:ext cx="635" cy="49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5189" name="CS ChemDraw Drawing" r:id="rId14" imgW="640440" imgH="494640" progId="ChemDraw.Document.6.0">
                      <p:embed/>
                    </p:oleObj>
                  </mc:Choice>
                  <mc:Fallback>
                    <p:oleObj name="CS ChemDraw Drawing" r:id="rId14" imgW="640440" imgH="494640" progId="ChemDraw.Document.6.0">
                      <p:embed/>
                      <p:pic>
                        <p:nvPicPr>
                          <p:cNvPr id="0" name="Object 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336" y="3430"/>
                            <a:ext cx="635" cy="49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28575" algn="ctr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 type="none" w="med" len="lg"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45060" name="Object 9">
              <a:extLst>
                <a:ext uri="{FF2B5EF4-FFF2-40B4-BE49-F238E27FC236}">
                  <a16:creationId xmlns:a16="http://schemas.microsoft.com/office/drawing/2014/main" id="{AB715A58-9445-4B61-BBF4-50E9EC40DB9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333" y="3430"/>
            <a:ext cx="1180" cy="8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190" name="CS ChemDraw Drawing" r:id="rId16" imgW="1163520" imgH="831600" progId="ChemDraw.Document.6.0">
                    <p:embed/>
                  </p:oleObj>
                </mc:Choice>
                <mc:Fallback>
                  <p:oleObj name="CS ChemDraw Drawing" r:id="rId16" imgW="1163520" imgH="831600" progId="ChemDraw.Document.6.0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33" y="3430"/>
                          <a:ext cx="1180" cy="84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28575" algn="ctr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 type="none" w="med" len="lg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2587" name="AutoShape 11">
              <a:extLst>
                <a:ext uri="{FF2B5EF4-FFF2-40B4-BE49-F238E27FC236}">
                  <a16:creationId xmlns:a16="http://schemas.microsoft.com/office/drawing/2014/main" id="{9554BDB6-C3CF-4231-A2B8-E0491A08D5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1" y="3566"/>
              <a:ext cx="499" cy="136"/>
            </a:xfrm>
            <a:prstGeom prst="rightArrow">
              <a:avLst>
                <a:gd name="adj1" fmla="val 50000"/>
                <a:gd name="adj2" fmla="val 91728"/>
              </a:avLst>
            </a:prstGeom>
            <a:solidFill>
              <a:schemeClr val="accent1"/>
            </a:solidFill>
            <a:ln w="28575" algn="ctr">
              <a:solidFill>
                <a:srgbClr val="000000"/>
              </a:solidFill>
              <a:miter lim="800000"/>
              <a:headEnd/>
              <a:tailEnd type="none" w="med" len="lg"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s-ES">
                <a:latin typeface="Arial" charset="0"/>
                <a:cs typeface="Arial" charset="0"/>
              </a:endParaRPr>
            </a:p>
          </p:txBody>
        </p:sp>
      </p:grpSp>
      <p:sp>
        <p:nvSpPr>
          <p:cNvPr id="152591" name="Freeform 15">
            <a:extLst>
              <a:ext uri="{FF2B5EF4-FFF2-40B4-BE49-F238E27FC236}">
                <a16:creationId xmlns:a16="http://schemas.microsoft.com/office/drawing/2014/main" id="{253B12CD-E5B1-4CCA-81A6-B6D6A77A9DC7}"/>
              </a:ext>
            </a:extLst>
          </p:cNvPr>
          <p:cNvSpPr>
            <a:spLocks/>
          </p:cNvSpPr>
          <p:nvPr/>
        </p:nvSpPr>
        <p:spPr bwMode="auto">
          <a:xfrm>
            <a:off x="2039938" y="5805488"/>
            <a:ext cx="731837" cy="576262"/>
          </a:xfrm>
          <a:custGeom>
            <a:avLst/>
            <a:gdLst/>
            <a:ahLst/>
            <a:cxnLst>
              <a:cxn ang="0">
                <a:pos x="325" y="363"/>
              </a:cxn>
              <a:cxn ang="0">
                <a:pos x="416" y="272"/>
              </a:cxn>
              <a:cxn ang="0">
                <a:pos x="53" y="227"/>
              </a:cxn>
              <a:cxn ang="0">
                <a:pos x="98" y="0"/>
              </a:cxn>
            </a:cxnLst>
            <a:rect l="0" t="0" r="r" b="b"/>
            <a:pathLst>
              <a:path w="461" h="363">
                <a:moveTo>
                  <a:pt x="325" y="363"/>
                </a:moveTo>
                <a:cubicBezTo>
                  <a:pt x="393" y="329"/>
                  <a:pt x="461" y="295"/>
                  <a:pt x="416" y="272"/>
                </a:cubicBezTo>
                <a:cubicBezTo>
                  <a:pt x="371" y="249"/>
                  <a:pt x="106" y="272"/>
                  <a:pt x="53" y="227"/>
                </a:cubicBezTo>
                <a:cubicBezTo>
                  <a:pt x="0" y="182"/>
                  <a:pt x="91" y="38"/>
                  <a:pt x="98" y="0"/>
                </a:cubicBezTo>
              </a:path>
            </a:pathLst>
          </a:custGeom>
          <a:noFill/>
          <a:ln w="28575" cap="flat" cmpd="sng">
            <a:solidFill>
              <a:srgbClr val="00FF00"/>
            </a:solidFill>
            <a:prstDash val="solid"/>
            <a:round/>
            <a:headEnd type="none" w="med" len="med"/>
            <a:tailEnd type="stealth" w="med" len="lg"/>
          </a:ln>
          <a:effectLst>
            <a:outerShdw dist="17961" dir="2700000" algn="ctr" rotWithShape="0">
              <a:srgbClr val="000000"/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s-ES">
              <a:latin typeface="Arial" charset="0"/>
              <a:cs typeface="Arial" charset="0"/>
            </a:endParaRPr>
          </a:p>
        </p:txBody>
      </p:sp>
      <p:grpSp>
        <p:nvGrpSpPr>
          <p:cNvPr id="5" name="Group 19">
            <a:extLst>
              <a:ext uri="{FF2B5EF4-FFF2-40B4-BE49-F238E27FC236}">
                <a16:creationId xmlns:a16="http://schemas.microsoft.com/office/drawing/2014/main" id="{31C2AE03-A963-4452-9FC6-F0B3DC302F0B}"/>
              </a:ext>
            </a:extLst>
          </p:cNvPr>
          <p:cNvGrpSpPr>
            <a:grpSpLocks/>
          </p:cNvGrpSpPr>
          <p:nvPr/>
        </p:nvGrpSpPr>
        <p:grpSpPr bwMode="auto">
          <a:xfrm>
            <a:off x="7451725" y="5734050"/>
            <a:ext cx="1008063" cy="431800"/>
            <a:chOff x="4694" y="3612"/>
            <a:chExt cx="635" cy="272"/>
          </a:xfrm>
        </p:grpSpPr>
        <p:sp>
          <p:nvSpPr>
            <p:cNvPr id="152588" name="AutoShape 12">
              <a:extLst>
                <a:ext uri="{FF2B5EF4-FFF2-40B4-BE49-F238E27FC236}">
                  <a16:creationId xmlns:a16="http://schemas.microsoft.com/office/drawing/2014/main" id="{8F97CC58-C577-4D75-9929-8E52D009DA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4" y="3612"/>
              <a:ext cx="499" cy="136"/>
            </a:xfrm>
            <a:prstGeom prst="rightArrow">
              <a:avLst>
                <a:gd name="adj1" fmla="val 50000"/>
                <a:gd name="adj2" fmla="val 91728"/>
              </a:avLst>
            </a:prstGeom>
            <a:solidFill>
              <a:schemeClr val="accent1"/>
            </a:solidFill>
            <a:ln w="28575" algn="ctr">
              <a:solidFill>
                <a:srgbClr val="000000"/>
              </a:solidFill>
              <a:miter lim="800000"/>
              <a:headEnd/>
              <a:tailEnd type="none" w="med" len="lg"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s-ES">
                <a:latin typeface="Arial" charset="0"/>
                <a:cs typeface="Arial" charset="0"/>
              </a:endParaRPr>
            </a:p>
          </p:txBody>
        </p:sp>
        <p:sp>
          <p:nvSpPr>
            <p:cNvPr id="152594" name="AutoShape 18">
              <a:extLst>
                <a:ext uri="{FF2B5EF4-FFF2-40B4-BE49-F238E27FC236}">
                  <a16:creationId xmlns:a16="http://schemas.microsoft.com/office/drawing/2014/main" id="{3914BE8A-4CE4-4C49-87D5-4B5D2901C1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0" y="3748"/>
              <a:ext cx="499" cy="136"/>
            </a:xfrm>
            <a:prstGeom prst="rightArrow">
              <a:avLst>
                <a:gd name="adj1" fmla="val 50000"/>
                <a:gd name="adj2" fmla="val 91728"/>
              </a:avLst>
            </a:prstGeom>
            <a:solidFill>
              <a:schemeClr val="accent1"/>
            </a:solidFill>
            <a:ln w="28575" algn="ctr">
              <a:solidFill>
                <a:srgbClr val="000000"/>
              </a:solidFill>
              <a:miter lim="800000"/>
              <a:headEnd/>
              <a:tailEnd type="none" w="med" len="lg"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s-ES">
                <a:latin typeface="Arial" charset="0"/>
                <a:cs typeface="Arial" charset="0"/>
              </a:endParaRPr>
            </a:p>
          </p:txBody>
        </p:sp>
      </p:grp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8FEF97D5-6E6C-4251-9FBC-A94EA583F65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9010"/>
    </mc:Choice>
    <mc:Fallback>
      <p:transition spd="slow" advTm="239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52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52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2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5259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2 Marcador de pie de página">
            <a:extLst>
              <a:ext uri="{FF2B5EF4-FFF2-40B4-BE49-F238E27FC236}">
                <a16:creationId xmlns:a16="http://schemas.microsoft.com/office/drawing/2014/main" id="{2AEF7D35-4A15-4332-A560-204666D1A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19475" y="6381750"/>
            <a:ext cx="2895600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s-AR" sz="1800">
                <a:latin typeface="Freestyle Script" panose="030804020302050B0404" pitchFamily="66" charset="0"/>
              </a:rPr>
              <a:t>Dra. Miriam Martins Alho</a:t>
            </a:r>
          </a:p>
        </p:txBody>
      </p:sp>
      <p:grpSp>
        <p:nvGrpSpPr>
          <p:cNvPr id="2" name="Group 48">
            <a:extLst>
              <a:ext uri="{FF2B5EF4-FFF2-40B4-BE49-F238E27FC236}">
                <a16:creationId xmlns:a16="http://schemas.microsoft.com/office/drawing/2014/main" id="{A62A3A92-7F8A-4F3B-BF2A-1C43C48C98D8}"/>
              </a:ext>
            </a:extLst>
          </p:cNvPr>
          <p:cNvGrpSpPr>
            <a:grpSpLocks/>
          </p:cNvGrpSpPr>
          <p:nvPr/>
        </p:nvGrpSpPr>
        <p:grpSpPr bwMode="auto">
          <a:xfrm>
            <a:off x="827088" y="4581525"/>
            <a:ext cx="3887787" cy="1930400"/>
            <a:chOff x="521" y="2886"/>
            <a:chExt cx="2449" cy="1216"/>
          </a:xfrm>
        </p:grpSpPr>
        <p:sp>
          <p:nvSpPr>
            <p:cNvPr id="46113" name="Text Box 36">
              <a:extLst>
                <a:ext uri="{FF2B5EF4-FFF2-40B4-BE49-F238E27FC236}">
                  <a16:creationId xmlns:a16="http://schemas.microsoft.com/office/drawing/2014/main" id="{47E94DC7-40F2-46EE-B389-E573CCD99D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1" y="2886"/>
              <a:ext cx="2449" cy="25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marL="276225" indent="-27622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</a:pPr>
              <a:r>
                <a:rPr lang="es-MX" altLang="es-AR" sz="2000">
                  <a:solidFill>
                    <a:srgbClr val="000000"/>
                  </a:solidFill>
                  <a:effectLst/>
                  <a:latin typeface="Verdana" panose="020B0604030504040204" pitchFamily="34" charset="0"/>
                </a:rPr>
                <a:t>Hidrólisis en Medio Básico</a:t>
              </a:r>
            </a:p>
          </p:txBody>
        </p:sp>
        <p:graphicFrame>
          <p:nvGraphicFramePr>
            <p:cNvPr id="46093" name="Object 37">
              <a:extLst>
                <a:ext uri="{FF2B5EF4-FFF2-40B4-BE49-F238E27FC236}">
                  <a16:creationId xmlns:a16="http://schemas.microsoft.com/office/drawing/2014/main" id="{0B54CF95-CB9C-4456-B8E3-4D5DBA7D41D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33" y="3339"/>
            <a:ext cx="868" cy="7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6331" name="CS ChemDraw Drawing" r:id="rId7" imgW="764640" imgH="672480" progId="ChemDraw.Document.6.0">
                    <p:embed/>
                  </p:oleObj>
                </mc:Choice>
                <mc:Fallback>
                  <p:oleObj name="CS ChemDraw Drawing" r:id="rId7" imgW="764640" imgH="672480" progId="ChemDraw.Document.6.0">
                    <p:embed/>
                    <p:pic>
                      <p:nvPicPr>
                        <p:cNvPr id="0" name="Object 37"/>
                        <p:cNvPicPr preferRelativeResize="0"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33" y="3339"/>
                          <a:ext cx="868" cy="7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28575" algn="ctr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 type="none" w="med" len="lg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3026" name="Rectangle 18">
            <a:extLst>
              <a:ext uri="{FF2B5EF4-FFF2-40B4-BE49-F238E27FC236}">
                <a16:creationId xmlns:a16="http://schemas.microsoft.com/office/drawing/2014/main" id="{4F49CBC2-D67E-42B5-B07F-A1AD1EA1B2EB}"/>
              </a:ext>
            </a:extLst>
          </p:cNvPr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323850" y="244475"/>
            <a:ext cx="8385175" cy="1431925"/>
          </a:xfrm>
        </p:spPr>
        <p:txBody>
          <a:bodyPr/>
          <a:lstStyle/>
          <a:p>
            <a:pPr eaLnBrk="1" hangingPunct="1">
              <a:defRPr/>
            </a:pPr>
            <a:r>
              <a:rPr lang="es-MX"/>
              <a:t>Hidrólisis de Amidas</a:t>
            </a:r>
            <a:endParaRPr lang="en-GB"/>
          </a:p>
        </p:txBody>
      </p:sp>
      <p:graphicFrame>
        <p:nvGraphicFramePr>
          <p:cNvPr id="46082" name="Object 19">
            <a:extLst>
              <a:ext uri="{FF2B5EF4-FFF2-40B4-BE49-F238E27FC236}">
                <a16:creationId xmlns:a16="http://schemas.microsoft.com/office/drawing/2014/main" id="{A5AD4FA9-A688-4BF7-94DC-E2E5B9BABA11}"/>
              </a:ext>
            </a:extLst>
          </p:cNvPr>
          <p:cNvGraphicFramePr>
            <a:graphicFrameLocks noGrp="1" noChangeAspect="1"/>
          </p:cNvGraphicFramePr>
          <p:nvPr>
            <p:ph idx="4294967295"/>
          </p:nvPr>
        </p:nvGraphicFramePr>
        <p:xfrm>
          <a:off x="900113" y="2325688"/>
          <a:ext cx="3200400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332" name="CS ChemDraw Drawing" r:id="rId9" imgW="1777320" imgH="472320" progId="ChemDraw.Document.6.0">
                  <p:embed/>
                </p:oleObj>
              </mc:Choice>
              <mc:Fallback>
                <p:oleObj name="CS ChemDraw Drawing" r:id="rId9" imgW="1777320" imgH="472320" progId="ChemDraw.Document.6.0">
                  <p:embed/>
                  <p:pic>
                    <p:nvPicPr>
                      <p:cNvPr id="0" name="Object 19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2325688"/>
                        <a:ext cx="3200400" cy="850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 cap="flat" cmpd="sng" algn="ctr">
                            <a:solidFill>
                              <a:srgbClr val="000000"/>
                            </a:solidFill>
                            <a:prstDash val="solid"/>
                            <a:miter lim="800000"/>
                            <a:headEnd type="none" w="med" len="med"/>
                            <a:tailEnd type="none" w="med" len="lg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030" name="Object 22">
            <a:extLst>
              <a:ext uri="{FF2B5EF4-FFF2-40B4-BE49-F238E27FC236}">
                <a16:creationId xmlns:a16="http://schemas.microsoft.com/office/drawing/2014/main" id="{FCDFC6F2-408C-48B7-B4CD-24B5850E340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40200" y="2312988"/>
          <a:ext cx="2039938" cy="1106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333" name="CS ChemDraw Drawing" r:id="rId11" imgW="1133640" imgH="613800" progId="ChemDraw.Document.6.0">
                  <p:embed/>
                </p:oleObj>
              </mc:Choice>
              <mc:Fallback>
                <p:oleObj name="CS ChemDraw Drawing" r:id="rId11" imgW="1133640" imgH="613800" progId="ChemDraw.Document.6.0">
                  <p:embed/>
                  <p:pic>
                    <p:nvPicPr>
                      <p:cNvPr id="0" name="Object 22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0200" y="2312988"/>
                        <a:ext cx="2039938" cy="1106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 algn="ctr">
                            <a:solidFill>
                              <a:srgbClr val="000000"/>
                            </a:solidFill>
                            <a:miter lim="800000"/>
                            <a:headEnd/>
                            <a:tailEnd type="none" w="med" len="lg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031" name="Object 23">
            <a:extLst>
              <a:ext uri="{FF2B5EF4-FFF2-40B4-BE49-F238E27FC236}">
                <a16:creationId xmlns:a16="http://schemas.microsoft.com/office/drawing/2014/main" id="{3EDC79E5-6AE8-424B-B21A-D764CAB8908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27763" y="2276475"/>
          <a:ext cx="2139950" cy="1085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334" name="CS ChemDraw Drawing" r:id="rId13" imgW="1189800" imgH="603360" progId="ChemDraw.Document.6.0">
                  <p:embed/>
                </p:oleObj>
              </mc:Choice>
              <mc:Fallback>
                <p:oleObj name="CS ChemDraw Drawing" r:id="rId13" imgW="1189800" imgH="603360" progId="ChemDraw.Document.6.0">
                  <p:embed/>
                  <p:pic>
                    <p:nvPicPr>
                      <p:cNvPr id="0" name="Object 23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7763" y="2276475"/>
                        <a:ext cx="2139950" cy="1085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 algn="ctr">
                            <a:solidFill>
                              <a:srgbClr val="000000"/>
                            </a:solidFill>
                            <a:miter lim="800000"/>
                            <a:headEnd/>
                            <a:tailEnd type="none" w="med" len="lg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47">
            <a:extLst>
              <a:ext uri="{FF2B5EF4-FFF2-40B4-BE49-F238E27FC236}">
                <a16:creationId xmlns:a16="http://schemas.microsoft.com/office/drawing/2014/main" id="{C3500F27-F87D-4ADB-8798-08E9B54C2AF7}"/>
              </a:ext>
            </a:extLst>
          </p:cNvPr>
          <p:cNvGrpSpPr>
            <a:grpSpLocks/>
          </p:cNvGrpSpPr>
          <p:nvPr/>
        </p:nvGrpSpPr>
        <p:grpSpPr bwMode="auto">
          <a:xfrm>
            <a:off x="1441450" y="3573463"/>
            <a:ext cx="2720975" cy="811212"/>
            <a:chOff x="908" y="2251"/>
            <a:chExt cx="1714" cy="511"/>
          </a:xfrm>
        </p:grpSpPr>
        <p:graphicFrame>
          <p:nvGraphicFramePr>
            <p:cNvPr id="46091" name="Object 24">
              <a:extLst>
                <a:ext uri="{FF2B5EF4-FFF2-40B4-BE49-F238E27FC236}">
                  <a16:creationId xmlns:a16="http://schemas.microsoft.com/office/drawing/2014/main" id="{A58014F4-0C8B-40BD-B3C6-A07B4539FFB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908" y="2251"/>
            <a:ext cx="1103" cy="51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6335" name="CS ChemDraw Drawing" r:id="rId15" imgW="973440" imgH="450720" progId="ChemDraw.Document.6.0">
                    <p:embed/>
                  </p:oleObj>
                </mc:Choice>
                <mc:Fallback>
                  <p:oleObj name="CS ChemDraw Drawing" r:id="rId15" imgW="973440" imgH="450720" progId="ChemDraw.Document.6.0">
                    <p:embed/>
                    <p:pic>
                      <p:nvPicPr>
                        <p:cNvPr id="0" name="Object 24"/>
                        <p:cNvPicPr preferRelativeResize="0"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08" y="2251"/>
                          <a:ext cx="1103" cy="51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28575" algn="ctr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 type="none" w="med" len="lg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6092" name="Object 25">
              <a:extLst>
                <a:ext uri="{FF2B5EF4-FFF2-40B4-BE49-F238E27FC236}">
                  <a16:creationId xmlns:a16="http://schemas.microsoft.com/office/drawing/2014/main" id="{78064F01-6E90-432B-8C6E-1784D4E20EE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997" y="2478"/>
            <a:ext cx="625" cy="1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6336" name="CS ChemDraw Drawing" r:id="rId17" imgW="551160" imgH="172080" progId="ChemDraw.Document.6.0">
                    <p:embed/>
                  </p:oleObj>
                </mc:Choice>
                <mc:Fallback>
                  <p:oleObj name="CS ChemDraw Drawing" r:id="rId17" imgW="551160" imgH="172080" progId="ChemDraw.Document.6.0">
                    <p:embed/>
                    <p:pic>
                      <p:nvPicPr>
                        <p:cNvPr id="0" name="Object 25"/>
                        <p:cNvPicPr preferRelativeResize="0"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97" y="2478"/>
                          <a:ext cx="625" cy="19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28575" algn="ctr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 type="none" w="med" len="lg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 34">
            <a:extLst>
              <a:ext uri="{FF2B5EF4-FFF2-40B4-BE49-F238E27FC236}">
                <a16:creationId xmlns:a16="http://schemas.microsoft.com/office/drawing/2014/main" id="{707D6327-B2FB-4DE9-B2D9-B160240AA993}"/>
              </a:ext>
            </a:extLst>
          </p:cNvPr>
          <p:cNvGrpSpPr>
            <a:grpSpLocks/>
          </p:cNvGrpSpPr>
          <p:nvPr/>
        </p:nvGrpSpPr>
        <p:grpSpPr bwMode="auto">
          <a:xfrm>
            <a:off x="4249738" y="3644900"/>
            <a:ext cx="3490912" cy="765175"/>
            <a:chOff x="2677" y="2296"/>
            <a:chExt cx="2199" cy="482"/>
          </a:xfrm>
        </p:grpSpPr>
        <p:graphicFrame>
          <p:nvGraphicFramePr>
            <p:cNvPr id="46089" name="Object 33">
              <a:extLst>
                <a:ext uri="{FF2B5EF4-FFF2-40B4-BE49-F238E27FC236}">
                  <a16:creationId xmlns:a16="http://schemas.microsoft.com/office/drawing/2014/main" id="{91784568-2053-4949-80DE-4834B4A25FE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105" y="2387"/>
            <a:ext cx="771" cy="3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6337" name="CS ChemDraw Drawing" r:id="rId19" imgW="646560" imgH="361080" progId="ChemDraw.Document.6.0">
                    <p:embed/>
                  </p:oleObj>
                </mc:Choice>
                <mc:Fallback>
                  <p:oleObj name="CS ChemDraw Drawing" r:id="rId19" imgW="646560" imgH="361080" progId="ChemDraw.Document.6.0">
                    <p:embed/>
                    <p:pic>
                      <p:nvPicPr>
                        <p:cNvPr id="0" name="Object 3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05" y="2387"/>
                          <a:ext cx="771" cy="37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28575" algn="ctr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 type="none" w="med" len="lg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6090" name="Object 26">
              <a:extLst>
                <a:ext uri="{FF2B5EF4-FFF2-40B4-BE49-F238E27FC236}">
                  <a16:creationId xmlns:a16="http://schemas.microsoft.com/office/drawing/2014/main" id="{D9CC622A-0C50-48EB-8DBA-AB15AB81D8F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677" y="2296"/>
            <a:ext cx="2108" cy="4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6338" name="CS ChemDraw Drawing" r:id="rId21" imgW="1859400" imgH="425880" progId="ChemDraw.Document.6.0">
                    <p:embed/>
                  </p:oleObj>
                </mc:Choice>
                <mc:Fallback>
                  <p:oleObj name="CS ChemDraw Drawing" r:id="rId21" imgW="1859400" imgH="425880" progId="ChemDraw.Document.6.0">
                    <p:embed/>
                    <p:pic>
                      <p:nvPicPr>
                        <p:cNvPr id="0" name="Object 26"/>
                        <p:cNvPicPr preferRelativeResize="0"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77" y="2296"/>
                          <a:ext cx="2108" cy="4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28575" algn="ctr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 type="none" w="med" len="lg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6099" name="Text Box 27">
            <a:extLst>
              <a:ext uri="{FF2B5EF4-FFF2-40B4-BE49-F238E27FC236}">
                <a16:creationId xmlns:a16="http://schemas.microsoft.com/office/drawing/2014/main" id="{445B381D-CAA2-4A91-8821-D41F7B3EDD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1844675"/>
            <a:ext cx="3744912" cy="4064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276225" indent="-2762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</a:pPr>
            <a:r>
              <a:rPr lang="es-MX" altLang="es-AR" sz="200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Hidrólisis en Medio Acido</a:t>
            </a:r>
          </a:p>
        </p:txBody>
      </p:sp>
      <p:grpSp>
        <p:nvGrpSpPr>
          <p:cNvPr id="5" name="Group 45">
            <a:extLst>
              <a:ext uri="{FF2B5EF4-FFF2-40B4-BE49-F238E27FC236}">
                <a16:creationId xmlns:a16="http://schemas.microsoft.com/office/drawing/2014/main" id="{DDFA7CB7-6F8C-4720-A88F-BFB1FEE42C93}"/>
              </a:ext>
            </a:extLst>
          </p:cNvPr>
          <p:cNvGrpSpPr>
            <a:grpSpLocks/>
          </p:cNvGrpSpPr>
          <p:nvPr/>
        </p:nvGrpSpPr>
        <p:grpSpPr bwMode="auto">
          <a:xfrm>
            <a:off x="2411413" y="2492375"/>
            <a:ext cx="912812" cy="1004888"/>
            <a:chOff x="1519" y="1570"/>
            <a:chExt cx="575" cy="633"/>
          </a:xfrm>
        </p:grpSpPr>
        <p:graphicFrame>
          <p:nvGraphicFramePr>
            <p:cNvPr id="46088" name="Object 28">
              <a:extLst>
                <a:ext uri="{FF2B5EF4-FFF2-40B4-BE49-F238E27FC236}">
                  <a16:creationId xmlns:a16="http://schemas.microsoft.com/office/drawing/2014/main" id="{0C754404-8453-4233-BCA2-97338E4867A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519" y="1979"/>
            <a:ext cx="409" cy="2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6339" name="CS ChemDraw Drawing" r:id="rId23" imgW="372600" imgH="204840" progId="ChemDraw.Document.6.0">
                    <p:embed/>
                  </p:oleObj>
                </mc:Choice>
                <mc:Fallback>
                  <p:oleObj name="CS ChemDraw Drawing" r:id="rId23" imgW="372600" imgH="204840" progId="ChemDraw.Document.6.0">
                    <p:embed/>
                    <p:pic>
                      <p:nvPicPr>
                        <p:cNvPr id="0" name="Object 2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19" y="1979"/>
                          <a:ext cx="409" cy="2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28575" algn="ctr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 type="none" w="med" len="lg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3037" name="Freeform 29">
              <a:extLst>
                <a:ext uri="{FF2B5EF4-FFF2-40B4-BE49-F238E27FC236}">
                  <a16:creationId xmlns:a16="http://schemas.microsoft.com/office/drawing/2014/main" id="{7E6BCB33-221B-494C-A492-D8609A2DFB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8" y="1866"/>
              <a:ext cx="216" cy="242"/>
            </a:xfrm>
            <a:custGeom>
              <a:avLst/>
              <a:gdLst/>
              <a:ahLst/>
              <a:cxnLst>
                <a:cxn ang="0">
                  <a:pos x="0" y="228"/>
                </a:cxn>
                <a:cxn ang="0">
                  <a:pos x="138" y="204"/>
                </a:cxn>
                <a:cxn ang="0">
                  <a:pos x="216" y="0"/>
                </a:cxn>
              </a:cxnLst>
              <a:rect l="0" t="0" r="r" b="b"/>
              <a:pathLst>
                <a:path w="216" h="242">
                  <a:moveTo>
                    <a:pt x="0" y="228"/>
                  </a:moveTo>
                  <a:cubicBezTo>
                    <a:pt x="23" y="224"/>
                    <a:pt x="102" y="242"/>
                    <a:pt x="138" y="204"/>
                  </a:cubicBezTo>
                  <a:cubicBezTo>
                    <a:pt x="174" y="166"/>
                    <a:pt x="200" y="42"/>
                    <a:pt x="216" y="0"/>
                  </a:cubicBezTo>
                </a:path>
              </a:pathLst>
            </a:custGeom>
            <a:noFill/>
            <a:ln w="28575" cap="flat" cmpd="sng">
              <a:solidFill>
                <a:srgbClr val="00FF00"/>
              </a:solidFill>
              <a:prstDash val="solid"/>
              <a:round/>
              <a:headEnd type="none" w="med" len="med"/>
              <a:tailEnd type="stealth" w="med" len="lg"/>
            </a:ln>
            <a:effectLst>
              <a:outerShdw dist="17961" dir="2700000" algn="ctr" rotWithShape="0">
                <a:srgbClr val="000000"/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s-ES">
                <a:latin typeface="Arial" charset="0"/>
                <a:cs typeface="Arial" charset="0"/>
              </a:endParaRPr>
            </a:p>
          </p:txBody>
        </p:sp>
        <p:sp>
          <p:nvSpPr>
            <p:cNvPr id="43038" name="Freeform 30">
              <a:extLst>
                <a:ext uri="{FF2B5EF4-FFF2-40B4-BE49-F238E27FC236}">
                  <a16:creationId xmlns:a16="http://schemas.microsoft.com/office/drawing/2014/main" id="{170BEF8D-A565-45F9-9443-F1E2AADE59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7" y="1570"/>
              <a:ext cx="91" cy="227"/>
            </a:xfrm>
            <a:custGeom>
              <a:avLst/>
              <a:gdLst/>
              <a:ahLst/>
              <a:cxnLst>
                <a:cxn ang="0">
                  <a:pos x="91" y="227"/>
                </a:cxn>
                <a:cxn ang="0">
                  <a:pos x="0" y="182"/>
                </a:cxn>
                <a:cxn ang="0">
                  <a:pos x="91" y="0"/>
                </a:cxn>
              </a:cxnLst>
              <a:rect l="0" t="0" r="r" b="b"/>
              <a:pathLst>
                <a:path w="91" h="227">
                  <a:moveTo>
                    <a:pt x="91" y="227"/>
                  </a:moveTo>
                  <a:cubicBezTo>
                    <a:pt x="45" y="223"/>
                    <a:pt x="0" y="220"/>
                    <a:pt x="0" y="182"/>
                  </a:cubicBezTo>
                  <a:cubicBezTo>
                    <a:pt x="0" y="144"/>
                    <a:pt x="76" y="30"/>
                    <a:pt x="91" y="0"/>
                  </a:cubicBezTo>
                </a:path>
              </a:pathLst>
            </a:custGeom>
            <a:noFill/>
            <a:ln w="28575" cap="flat" cmpd="sng">
              <a:solidFill>
                <a:srgbClr val="00FF00"/>
              </a:solidFill>
              <a:prstDash val="solid"/>
              <a:round/>
              <a:headEnd type="none" w="med" len="med"/>
              <a:tailEnd type="stealth" w="med" len="lg"/>
            </a:ln>
            <a:effectLst>
              <a:outerShdw dist="28398" dir="3806097" algn="ctr" rotWithShape="0">
                <a:srgbClr val="000000"/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s-ES">
                <a:latin typeface="Arial" charset="0"/>
                <a:cs typeface="Arial" charset="0"/>
              </a:endParaRPr>
            </a:p>
          </p:txBody>
        </p:sp>
      </p:grpSp>
      <p:grpSp>
        <p:nvGrpSpPr>
          <p:cNvPr id="6" name="Group 46">
            <a:extLst>
              <a:ext uri="{FF2B5EF4-FFF2-40B4-BE49-F238E27FC236}">
                <a16:creationId xmlns:a16="http://schemas.microsoft.com/office/drawing/2014/main" id="{9967C720-12F2-41A5-986E-3C2AF43097EC}"/>
              </a:ext>
            </a:extLst>
          </p:cNvPr>
          <p:cNvGrpSpPr>
            <a:grpSpLocks/>
          </p:cNvGrpSpPr>
          <p:nvPr/>
        </p:nvGrpSpPr>
        <p:grpSpPr bwMode="auto">
          <a:xfrm>
            <a:off x="7069138" y="2420938"/>
            <a:ext cx="779462" cy="379412"/>
            <a:chOff x="4453" y="1525"/>
            <a:chExt cx="491" cy="239"/>
          </a:xfrm>
        </p:grpSpPr>
        <p:sp>
          <p:nvSpPr>
            <p:cNvPr id="43039" name="Freeform 31">
              <a:extLst>
                <a:ext uri="{FF2B5EF4-FFF2-40B4-BE49-F238E27FC236}">
                  <a16:creationId xmlns:a16="http://schemas.microsoft.com/office/drawing/2014/main" id="{67EB6FC9-7B39-4531-8F2F-5E6702D545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3" y="1525"/>
              <a:ext cx="196" cy="181"/>
            </a:xfrm>
            <a:custGeom>
              <a:avLst/>
              <a:gdLst/>
              <a:ahLst/>
              <a:cxnLst>
                <a:cxn ang="0">
                  <a:pos x="105" y="0"/>
                </a:cxn>
                <a:cxn ang="0">
                  <a:pos x="15" y="45"/>
                </a:cxn>
                <a:cxn ang="0">
                  <a:pos x="196" y="181"/>
                </a:cxn>
              </a:cxnLst>
              <a:rect l="0" t="0" r="r" b="b"/>
              <a:pathLst>
                <a:path w="196" h="181">
                  <a:moveTo>
                    <a:pt x="105" y="0"/>
                  </a:moveTo>
                  <a:cubicBezTo>
                    <a:pt x="52" y="7"/>
                    <a:pt x="0" y="15"/>
                    <a:pt x="15" y="45"/>
                  </a:cubicBezTo>
                  <a:cubicBezTo>
                    <a:pt x="30" y="75"/>
                    <a:pt x="166" y="158"/>
                    <a:pt x="196" y="181"/>
                  </a:cubicBezTo>
                </a:path>
              </a:pathLst>
            </a:custGeom>
            <a:noFill/>
            <a:ln w="28575" cap="flat" cmpd="sng">
              <a:solidFill>
                <a:srgbClr val="00FF00"/>
              </a:solidFill>
              <a:prstDash val="solid"/>
              <a:round/>
              <a:headEnd type="none" w="med" len="med"/>
              <a:tailEnd type="stealth" w="med" len="lg"/>
            </a:ln>
            <a:effectLst>
              <a:outerShdw dist="17961" dir="2700000" algn="ctr" rotWithShape="0">
                <a:srgbClr val="000000"/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s-ES">
                <a:latin typeface="Arial" charset="0"/>
                <a:cs typeface="Arial" charset="0"/>
              </a:endParaRPr>
            </a:p>
          </p:txBody>
        </p:sp>
        <p:sp>
          <p:nvSpPr>
            <p:cNvPr id="43040" name="Freeform 32">
              <a:extLst>
                <a:ext uri="{FF2B5EF4-FFF2-40B4-BE49-F238E27FC236}">
                  <a16:creationId xmlns:a16="http://schemas.microsoft.com/office/drawing/2014/main" id="{86A1389F-84D3-4507-B814-C0E37E9111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5" y="1613"/>
              <a:ext cx="159" cy="151"/>
            </a:xfrm>
            <a:custGeom>
              <a:avLst/>
              <a:gdLst/>
              <a:ahLst/>
              <a:cxnLst>
                <a:cxn ang="0">
                  <a:pos x="0" y="139"/>
                </a:cxn>
                <a:cxn ang="0">
                  <a:pos x="57" y="19"/>
                </a:cxn>
                <a:cxn ang="0">
                  <a:pos x="135" y="25"/>
                </a:cxn>
                <a:cxn ang="0">
                  <a:pos x="159" y="151"/>
                </a:cxn>
              </a:cxnLst>
              <a:rect l="0" t="0" r="r" b="b"/>
              <a:pathLst>
                <a:path w="159" h="151">
                  <a:moveTo>
                    <a:pt x="0" y="139"/>
                  </a:moveTo>
                  <a:cubicBezTo>
                    <a:pt x="9" y="119"/>
                    <a:pt x="35" y="38"/>
                    <a:pt x="57" y="19"/>
                  </a:cubicBezTo>
                  <a:cubicBezTo>
                    <a:pt x="79" y="0"/>
                    <a:pt x="118" y="3"/>
                    <a:pt x="135" y="25"/>
                  </a:cubicBezTo>
                  <a:cubicBezTo>
                    <a:pt x="152" y="47"/>
                    <a:pt x="154" y="125"/>
                    <a:pt x="159" y="151"/>
                  </a:cubicBezTo>
                </a:path>
              </a:pathLst>
            </a:custGeom>
            <a:noFill/>
            <a:ln w="28575" cap="flat" cmpd="sng">
              <a:solidFill>
                <a:srgbClr val="00FF00"/>
              </a:solidFill>
              <a:prstDash val="solid"/>
              <a:round/>
              <a:headEnd type="none" w="med" len="med"/>
              <a:tailEnd type="stealth" w="med" len="lg"/>
            </a:ln>
            <a:effectLst>
              <a:outerShdw dist="17961" dir="2700000" algn="ctr" rotWithShape="0">
                <a:srgbClr val="000000"/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s-ES">
                <a:latin typeface="Arial" charset="0"/>
                <a:cs typeface="Arial" charset="0"/>
              </a:endParaRPr>
            </a:p>
          </p:txBody>
        </p:sp>
      </p:grpSp>
      <p:sp>
        <p:nvSpPr>
          <p:cNvPr id="43043" name="Text Box 35">
            <a:extLst>
              <a:ext uri="{FF2B5EF4-FFF2-40B4-BE49-F238E27FC236}">
                <a16:creationId xmlns:a16="http://schemas.microsoft.com/office/drawing/2014/main" id="{B16EBC90-B7D9-4656-B1C1-97EEAD1A08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9675" y="4287838"/>
            <a:ext cx="1849438" cy="366712"/>
          </a:xfrm>
          <a:prstGeom prst="rect">
            <a:avLst/>
          </a:prstGeom>
          <a:noFill/>
          <a:ln w="28575" algn="ctr">
            <a:noFill/>
            <a:miter lim="800000"/>
            <a:headEnd/>
            <a:tailEnd type="none" w="med" len="lg"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AR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No nucleofílica</a:t>
            </a:r>
            <a:endParaRPr lang="en-GB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cs typeface="Arial" charset="0"/>
            </a:endParaRPr>
          </a:p>
        </p:txBody>
      </p:sp>
      <p:graphicFrame>
        <p:nvGraphicFramePr>
          <p:cNvPr id="43046" name="Object 38">
            <a:extLst>
              <a:ext uri="{FF2B5EF4-FFF2-40B4-BE49-F238E27FC236}">
                <a16:creationId xmlns:a16="http://schemas.microsoft.com/office/drawing/2014/main" id="{D4618ECF-80EB-4F82-A6E3-51D0E4F42A8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79713" y="5229225"/>
          <a:ext cx="2297112" cy="1050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340" name="CS ChemDraw Drawing" r:id="rId25" imgW="1276920" imgH="583560" progId="ChemDraw.Document.6.0">
                  <p:embed/>
                </p:oleObj>
              </mc:Choice>
              <mc:Fallback>
                <p:oleObj name="CS ChemDraw Drawing" r:id="rId25" imgW="1276920" imgH="583560" progId="ChemDraw.Document.6.0">
                  <p:embed/>
                  <p:pic>
                    <p:nvPicPr>
                      <p:cNvPr id="0" name="Object 38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9713" y="5229225"/>
                        <a:ext cx="2297112" cy="1050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 algn="ctr">
                            <a:solidFill>
                              <a:srgbClr val="000000"/>
                            </a:solidFill>
                            <a:miter lim="800000"/>
                            <a:headEnd/>
                            <a:tailEnd type="none" w="med" len="lg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49">
            <a:extLst>
              <a:ext uri="{FF2B5EF4-FFF2-40B4-BE49-F238E27FC236}">
                <a16:creationId xmlns:a16="http://schemas.microsoft.com/office/drawing/2014/main" id="{6710BEAF-9E62-4407-AFE0-A795E7F9159F}"/>
              </a:ext>
            </a:extLst>
          </p:cNvPr>
          <p:cNvGrpSpPr>
            <a:grpSpLocks/>
          </p:cNvGrpSpPr>
          <p:nvPr/>
        </p:nvGrpSpPr>
        <p:grpSpPr bwMode="auto">
          <a:xfrm>
            <a:off x="1465263" y="5300663"/>
            <a:ext cx="598487" cy="1008062"/>
            <a:chOff x="923" y="3339"/>
            <a:chExt cx="377" cy="635"/>
          </a:xfrm>
        </p:grpSpPr>
        <p:sp>
          <p:nvSpPr>
            <p:cNvPr id="43048" name="Freeform 40">
              <a:extLst>
                <a:ext uri="{FF2B5EF4-FFF2-40B4-BE49-F238E27FC236}">
                  <a16:creationId xmlns:a16="http://schemas.microsoft.com/office/drawing/2014/main" id="{01C59238-DF1B-4DB8-B5D3-20DE67F215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6" y="3702"/>
              <a:ext cx="144" cy="272"/>
            </a:xfrm>
            <a:custGeom>
              <a:avLst/>
              <a:gdLst/>
              <a:ahLst/>
              <a:cxnLst>
                <a:cxn ang="0">
                  <a:pos x="0" y="272"/>
                </a:cxn>
                <a:cxn ang="0">
                  <a:pos x="136" y="182"/>
                </a:cxn>
                <a:cxn ang="0">
                  <a:pos x="46" y="0"/>
                </a:cxn>
              </a:cxnLst>
              <a:rect l="0" t="0" r="r" b="b"/>
              <a:pathLst>
                <a:path w="144" h="272">
                  <a:moveTo>
                    <a:pt x="0" y="272"/>
                  </a:moveTo>
                  <a:cubicBezTo>
                    <a:pt x="64" y="249"/>
                    <a:pt x="128" y="227"/>
                    <a:pt x="136" y="182"/>
                  </a:cubicBezTo>
                  <a:cubicBezTo>
                    <a:pt x="144" y="137"/>
                    <a:pt x="61" y="30"/>
                    <a:pt x="46" y="0"/>
                  </a:cubicBezTo>
                </a:path>
              </a:pathLst>
            </a:custGeom>
            <a:noFill/>
            <a:ln w="28575" cap="flat" cmpd="sng">
              <a:solidFill>
                <a:srgbClr val="00FF00"/>
              </a:solidFill>
              <a:prstDash val="solid"/>
              <a:round/>
              <a:headEnd type="none" w="med" len="med"/>
              <a:tailEnd type="stealth" w="med" len="lg"/>
            </a:ln>
            <a:effectLst>
              <a:outerShdw dist="17961" dir="2700000" algn="ctr" rotWithShape="0">
                <a:srgbClr val="000000"/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s-ES">
                <a:latin typeface="Arial" charset="0"/>
                <a:cs typeface="Arial" charset="0"/>
              </a:endParaRPr>
            </a:p>
          </p:txBody>
        </p:sp>
        <p:sp>
          <p:nvSpPr>
            <p:cNvPr id="43049" name="Freeform 41">
              <a:extLst>
                <a:ext uri="{FF2B5EF4-FFF2-40B4-BE49-F238E27FC236}">
                  <a16:creationId xmlns:a16="http://schemas.microsoft.com/office/drawing/2014/main" id="{06538E88-B216-4553-942D-A5E4AF54C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" y="3339"/>
              <a:ext cx="233" cy="227"/>
            </a:xfrm>
            <a:custGeom>
              <a:avLst/>
              <a:gdLst/>
              <a:ahLst/>
              <a:cxnLst>
                <a:cxn ang="0">
                  <a:pos x="188" y="227"/>
                </a:cxn>
                <a:cxn ang="0">
                  <a:pos x="7" y="182"/>
                </a:cxn>
                <a:cxn ang="0">
                  <a:pos x="233" y="0"/>
                </a:cxn>
              </a:cxnLst>
              <a:rect l="0" t="0" r="r" b="b"/>
              <a:pathLst>
                <a:path w="233" h="227">
                  <a:moveTo>
                    <a:pt x="188" y="227"/>
                  </a:moveTo>
                  <a:cubicBezTo>
                    <a:pt x="94" y="223"/>
                    <a:pt x="0" y="220"/>
                    <a:pt x="7" y="182"/>
                  </a:cubicBezTo>
                  <a:cubicBezTo>
                    <a:pt x="14" y="144"/>
                    <a:pt x="196" y="30"/>
                    <a:pt x="233" y="0"/>
                  </a:cubicBezTo>
                </a:path>
              </a:pathLst>
            </a:custGeom>
            <a:noFill/>
            <a:ln w="28575" cap="flat" cmpd="sng">
              <a:solidFill>
                <a:srgbClr val="00FF00"/>
              </a:solidFill>
              <a:prstDash val="solid"/>
              <a:round/>
              <a:headEnd type="none" w="med" len="med"/>
              <a:tailEnd type="stealth" w="med" len="lg"/>
            </a:ln>
            <a:effectLst>
              <a:outerShdw dist="17961" dir="2700000" algn="ctr" rotWithShape="0">
                <a:srgbClr val="000000"/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s-ES">
                <a:latin typeface="Arial" charset="0"/>
                <a:cs typeface="Arial" charset="0"/>
              </a:endParaRPr>
            </a:p>
          </p:txBody>
        </p:sp>
      </p:grpSp>
      <p:grpSp>
        <p:nvGrpSpPr>
          <p:cNvPr id="8" name="Group 50">
            <a:extLst>
              <a:ext uri="{FF2B5EF4-FFF2-40B4-BE49-F238E27FC236}">
                <a16:creationId xmlns:a16="http://schemas.microsoft.com/office/drawing/2014/main" id="{FD33F6E8-CC81-4C85-A649-B9F9E53B602E}"/>
              </a:ext>
            </a:extLst>
          </p:cNvPr>
          <p:cNvGrpSpPr>
            <a:grpSpLocks/>
          </p:cNvGrpSpPr>
          <p:nvPr/>
        </p:nvGrpSpPr>
        <p:grpSpPr bwMode="auto">
          <a:xfrm>
            <a:off x="5111750" y="5259388"/>
            <a:ext cx="2989263" cy="1344612"/>
            <a:chOff x="3220" y="3313"/>
            <a:chExt cx="1883" cy="847"/>
          </a:xfrm>
        </p:grpSpPr>
        <p:grpSp>
          <p:nvGrpSpPr>
            <p:cNvPr id="46105" name="Group 43">
              <a:extLst>
                <a:ext uri="{FF2B5EF4-FFF2-40B4-BE49-F238E27FC236}">
                  <a16:creationId xmlns:a16="http://schemas.microsoft.com/office/drawing/2014/main" id="{46BAAF10-69FB-43B2-8249-72B8EBF4C68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20" y="3313"/>
              <a:ext cx="1883" cy="647"/>
              <a:chOff x="3220" y="3313"/>
              <a:chExt cx="1883" cy="647"/>
            </a:xfrm>
          </p:grpSpPr>
          <p:graphicFrame>
            <p:nvGraphicFramePr>
              <p:cNvPr id="46086" name="Object 42">
                <a:extLst>
                  <a:ext uri="{FF2B5EF4-FFF2-40B4-BE49-F238E27FC236}">
                    <a16:creationId xmlns:a16="http://schemas.microsoft.com/office/drawing/2014/main" id="{E8E00193-A42D-404D-8AF6-307F43349CB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703" y="3313"/>
              <a:ext cx="726" cy="64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6341" name="CS ChemDraw Drawing" r:id="rId27" imgW="703800" imgH="627480" progId="ChemDraw.Document.6.0">
                      <p:embed/>
                    </p:oleObj>
                  </mc:Choice>
                  <mc:Fallback>
                    <p:oleObj name="CS ChemDraw Drawing" r:id="rId27" imgW="703800" imgH="627480" progId="ChemDraw.Document.6.0">
                      <p:embed/>
                      <p:pic>
                        <p:nvPicPr>
                          <p:cNvPr id="0" name="Object 4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703" y="3313"/>
                            <a:ext cx="726" cy="64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28575" algn="ctr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 type="none" w="med" len="lg"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6087" name="Object 39">
                <a:extLst>
                  <a:ext uri="{FF2B5EF4-FFF2-40B4-BE49-F238E27FC236}">
                    <a16:creationId xmlns:a16="http://schemas.microsoft.com/office/drawing/2014/main" id="{4024EEF6-0D71-44F6-8658-107589F8805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220" y="3356"/>
              <a:ext cx="1883" cy="4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6342" name="CS ChemDraw Drawing" r:id="rId29" imgW="1660320" imgH="424800" progId="ChemDraw.Document.6.0">
                      <p:embed/>
                    </p:oleObj>
                  </mc:Choice>
                  <mc:Fallback>
                    <p:oleObj name="CS ChemDraw Drawing" r:id="rId29" imgW="1660320" imgH="424800" progId="ChemDraw.Document.6.0">
                      <p:embed/>
                      <p:pic>
                        <p:nvPicPr>
                          <p:cNvPr id="0" name="Object 39"/>
                          <p:cNvPicPr preferRelativeResize="0"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220" y="3356"/>
                            <a:ext cx="1883" cy="4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28575" algn="ctr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 type="none" w="med" len="lg"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43052" name="Text Box 44">
              <a:extLst>
                <a:ext uri="{FF2B5EF4-FFF2-40B4-BE49-F238E27FC236}">
                  <a16:creationId xmlns:a16="http://schemas.microsoft.com/office/drawing/2014/main" id="{C3F8B61C-72E1-4D30-AF6F-F59AE06FF2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88" y="3929"/>
              <a:ext cx="749" cy="231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 type="none" w="med" len="lg"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s-AR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Verdana" pitchFamily="34" charset="0"/>
                  <a:cs typeface="Arial" charset="0"/>
                </a:rPr>
                <a:t>Inactivo </a:t>
              </a:r>
              <a:endParaRPr lang="en-GB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endParaRPr>
            </a:p>
          </p:txBody>
        </p:sp>
      </p:grp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7F657781-FEAB-48F2-97B3-C1821A579D4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930"/>
    </mc:Choice>
    <mc:Fallback>
      <p:transition spd="slow" advTm="113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3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3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43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3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304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2 Marcador de pie de página">
            <a:extLst>
              <a:ext uri="{FF2B5EF4-FFF2-40B4-BE49-F238E27FC236}">
                <a16:creationId xmlns:a16="http://schemas.microsoft.com/office/drawing/2014/main" id="{38990849-CE28-4D2B-AAAF-CFC4F9243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71800" y="6265863"/>
            <a:ext cx="2895600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s-AR" sz="1800">
                <a:latin typeface="Freestyle Script" panose="030804020302050B0404" pitchFamily="66" charset="0"/>
              </a:rPr>
              <a:t>Dra. Miriam Martins Alho</a:t>
            </a:r>
          </a:p>
        </p:txBody>
      </p:sp>
      <p:grpSp>
        <p:nvGrpSpPr>
          <p:cNvPr id="2" name="Group 85">
            <a:extLst>
              <a:ext uri="{FF2B5EF4-FFF2-40B4-BE49-F238E27FC236}">
                <a16:creationId xmlns:a16="http://schemas.microsoft.com/office/drawing/2014/main" id="{84E21415-C7AD-43E6-B5A6-E1E19121D43E}"/>
              </a:ext>
            </a:extLst>
          </p:cNvPr>
          <p:cNvGrpSpPr>
            <a:grpSpLocks/>
          </p:cNvGrpSpPr>
          <p:nvPr/>
        </p:nvGrpSpPr>
        <p:grpSpPr bwMode="auto">
          <a:xfrm>
            <a:off x="4932363" y="5373688"/>
            <a:ext cx="1352550" cy="863600"/>
            <a:chOff x="3107" y="3385"/>
            <a:chExt cx="852" cy="544"/>
          </a:xfrm>
        </p:grpSpPr>
        <p:graphicFrame>
          <p:nvGraphicFramePr>
            <p:cNvPr id="47131" name="Object 57">
              <a:extLst>
                <a:ext uri="{FF2B5EF4-FFF2-40B4-BE49-F238E27FC236}">
                  <a16:creationId xmlns:a16="http://schemas.microsoft.com/office/drawing/2014/main" id="{1F02A886-F8FE-4E53-A499-7A18C7AB2B2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288" y="3385"/>
            <a:ext cx="671" cy="5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647" name="CS ChemDraw Drawing" r:id="rId6" imgW="658440" imgH="535320" progId="ChemDraw.Document.6.0">
                    <p:embed/>
                  </p:oleObj>
                </mc:Choice>
                <mc:Fallback>
                  <p:oleObj name="CS ChemDraw Drawing" r:id="rId6" imgW="658440" imgH="535320" progId="ChemDraw.Document.6.0">
                    <p:embed/>
                    <p:pic>
                      <p:nvPicPr>
                        <p:cNvPr id="0" name="Object 5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88" y="3385"/>
                          <a:ext cx="671" cy="54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28575" algn="ctr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 type="none" w="med" len="lg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7765" name="AutoShape 69">
              <a:extLst>
                <a:ext uri="{FF2B5EF4-FFF2-40B4-BE49-F238E27FC236}">
                  <a16:creationId xmlns:a16="http://schemas.microsoft.com/office/drawing/2014/main" id="{AFC35A14-5EEC-43F0-AA2C-CA2C74A550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7" y="3657"/>
              <a:ext cx="227" cy="45"/>
            </a:xfrm>
            <a:prstGeom prst="rightArrow">
              <a:avLst>
                <a:gd name="adj1" fmla="val 50000"/>
                <a:gd name="adj2" fmla="val 126111"/>
              </a:avLst>
            </a:prstGeom>
            <a:solidFill>
              <a:schemeClr val="accent1"/>
            </a:solidFill>
            <a:ln w="9525" algn="ctr">
              <a:solidFill>
                <a:srgbClr val="000000"/>
              </a:solidFill>
              <a:miter lim="800000"/>
              <a:headEnd/>
              <a:tailEnd type="none" w="med" len="lg"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s-ES">
                <a:latin typeface="Arial" charset="0"/>
                <a:cs typeface="Arial" charset="0"/>
              </a:endParaRPr>
            </a:p>
          </p:txBody>
        </p:sp>
      </p:grpSp>
      <p:grpSp>
        <p:nvGrpSpPr>
          <p:cNvPr id="3" name="Group 83">
            <a:extLst>
              <a:ext uri="{FF2B5EF4-FFF2-40B4-BE49-F238E27FC236}">
                <a16:creationId xmlns:a16="http://schemas.microsoft.com/office/drawing/2014/main" id="{8B53642C-688E-47DF-BF9D-DD13264D6315}"/>
              </a:ext>
            </a:extLst>
          </p:cNvPr>
          <p:cNvGrpSpPr>
            <a:grpSpLocks/>
          </p:cNvGrpSpPr>
          <p:nvPr/>
        </p:nvGrpSpPr>
        <p:grpSpPr bwMode="auto">
          <a:xfrm>
            <a:off x="6804025" y="4221163"/>
            <a:ext cx="2089150" cy="1201737"/>
            <a:chOff x="4286" y="2659"/>
            <a:chExt cx="1316" cy="757"/>
          </a:xfrm>
        </p:grpSpPr>
        <p:graphicFrame>
          <p:nvGraphicFramePr>
            <p:cNvPr id="47130" name="Object 56">
              <a:extLst>
                <a:ext uri="{FF2B5EF4-FFF2-40B4-BE49-F238E27FC236}">
                  <a16:creationId xmlns:a16="http://schemas.microsoft.com/office/drawing/2014/main" id="{BBCD5E56-5820-4712-9AEE-16377B00443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748" y="2659"/>
            <a:ext cx="854" cy="7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648" name="CS ChemDraw Drawing" r:id="rId8" imgW="838800" imgH="742320" progId="ChemDraw.Document.6.0">
                    <p:embed/>
                  </p:oleObj>
                </mc:Choice>
                <mc:Fallback>
                  <p:oleObj name="CS ChemDraw Drawing" r:id="rId8" imgW="838800" imgH="742320" progId="ChemDraw.Document.6.0">
                    <p:embed/>
                    <p:pic>
                      <p:nvPicPr>
                        <p:cNvPr id="0" name="Object 5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48" y="2659"/>
                          <a:ext cx="854" cy="75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28575" algn="ctr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 type="none" w="med" len="lg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7762" name="AutoShape 66">
              <a:extLst>
                <a:ext uri="{FF2B5EF4-FFF2-40B4-BE49-F238E27FC236}">
                  <a16:creationId xmlns:a16="http://schemas.microsoft.com/office/drawing/2014/main" id="{5BD328E8-51A7-43EE-90A4-00CDB0F316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6" y="3022"/>
              <a:ext cx="363" cy="45"/>
            </a:xfrm>
            <a:prstGeom prst="rightArrow">
              <a:avLst>
                <a:gd name="adj1" fmla="val 50000"/>
                <a:gd name="adj2" fmla="val 201667"/>
              </a:avLst>
            </a:prstGeom>
            <a:solidFill>
              <a:schemeClr val="accent1"/>
            </a:solidFill>
            <a:ln w="9525" algn="ctr">
              <a:solidFill>
                <a:srgbClr val="000000"/>
              </a:solidFill>
              <a:miter lim="800000"/>
              <a:headEnd/>
              <a:tailEnd type="none" w="med" len="lg"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s-ES">
                <a:latin typeface="Arial" charset="0"/>
                <a:cs typeface="Arial" charset="0"/>
              </a:endParaRPr>
            </a:p>
          </p:txBody>
        </p:sp>
      </p:grpSp>
      <p:grpSp>
        <p:nvGrpSpPr>
          <p:cNvPr id="4" name="Group 80">
            <a:extLst>
              <a:ext uri="{FF2B5EF4-FFF2-40B4-BE49-F238E27FC236}">
                <a16:creationId xmlns:a16="http://schemas.microsoft.com/office/drawing/2014/main" id="{7C9AB325-92DF-4E49-AE46-4A995DAA1F2F}"/>
              </a:ext>
            </a:extLst>
          </p:cNvPr>
          <p:cNvGrpSpPr>
            <a:grpSpLocks/>
          </p:cNvGrpSpPr>
          <p:nvPr/>
        </p:nvGrpSpPr>
        <p:grpSpPr bwMode="auto">
          <a:xfrm>
            <a:off x="7664450" y="3336925"/>
            <a:ext cx="1228725" cy="485775"/>
            <a:chOff x="4828" y="2102"/>
            <a:chExt cx="774" cy="306"/>
          </a:xfrm>
        </p:grpSpPr>
        <p:graphicFrame>
          <p:nvGraphicFramePr>
            <p:cNvPr id="47127" name="Object 40">
              <a:extLst>
                <a:ext uri="{FF2B5EF4-FFF2-40B4-BE49-F238E27FC236}">
                  <a16:creationId xmlns:a16="http://schemas.microsoft.com/office/drawing/2014/main" id="{E0F6FD24-BFE1-44AD-8AEF-B39C46EBC9B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828" y="2102"/>
            <a:ext cx="320" cy="1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649" name="CS ChemDraw Drawing" r:id="rId10" imgW="349920" imgH="204120" progId="ChemDraw.Document.6.0">
                    <p:embed/>
                  </p:oleObj>
                </mc:Choice>
                <mc:Fallback>
                  <p:oleObj name="CS ChemDraw Drawing" r:id="rId10" imgW="349920" imgH="204120" progId="ChemDraw.Document.6.0">
                    <p:embed/>
                    <p:pic>
                      <p:nvPicPr>
                        <p:cNvPr id="0" name="Object 4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28" y="2102"/>
                          <a:ext cx="320" cy="1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28575" algn="ctr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 type="none" w="med" len="lg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47174" name="Group 48">
              <a:extLst>
                <a:ext uri="{FF2B5EF4-FFF2-40B4-BE49-F238E27FC236}">
                  <a16:creationId xmlns:a16="http://schemas.microsoft.com/office/drawing/2014/main" id="{C911D491-67DB-4F1B-9F78-10E7AE1E2A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01" y="2187"/>
              <a:ext cx="401" cy="221"/>
              <a:chOff x="5201" y="2245"/>
              <a:chExt cx="401" cy="221"/>
            </a:xfrm>
          </p:grpSpPr>
          <p:graphicFrame>
            <p:nvGraphicFramePr>
              <p:cNvPr id="47128" name="Object 47">
                <a:extLst>
                  <a:ext uri="{FF2B5EF4-FFF2-40B4-BE49-F238E27FC236}">
                    <a16:creationId xmlns:a16="http://schemas.microsoft.com/office/drawing/2014/main" id="{F001DD88-DA16-4D1A-A3B1-4A59FC69E07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201" y="2245"/>
              <a:ext cx="401" cy="22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7650" name="CS ChemDraw Drawing" r:id="rId12" imgW="637200" imgH="351360" progId="ChemDraw.Document.6.0">
                      <p:embed/>
                    </p:oleObj>
                  </mc:Choice>
                  <mc:Fallback>
                    <p:oleObj name="CS ChemDraw Drawing" r:id="rId12" imgW="637200" imgH="351360" progId="ChemDraw.Document.6.0">
                      <p:embed/>
                      <p:pic>
                        <p:nvPicPr>
                          <p:cNvPr id="0" name="Object 4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01" y="2245"/>
                            <a:ext cx="401" cy="22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28575" algn="ctr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 type="none" w="med" len="lg"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7129" name="Object 41">
                <a:extLst>
                  <a:ext uri="{FF2B5EF4-FFF2-40B4-BE49-F238E27FC236}">
                    <a16:creationId xmlns:a16="http://schemas.microsoft.com/office/drawing/2014/main" id="{7D13D9E1-9A1F-4175-9B79-E42313B9BD9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251" y="2296"/>
              <a:ext cx="305" cy="15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7651" name="CS ChemDraw Drawing" r:id="rId14" imgW="333000" imgH="171360" progId="ChemDraw.Document.6.0">
                      <p:embed/>
                    </p:oleObj>
                  </mc:Choice>
                  <mc:Fallback>
                    <p:oleObj name="CS ChemDraw Drawing" r:id="rId14" imgW="333000" imgH="171360" progId="ChemDraw.Document.6.0">
                      <p:embed/>
                      <p:pic>
                        <p:nvPicPr>
                          <p:cNvPr id="0" name="Object 4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51" y="2296"/>
                            <a:ext cx="305" cy="15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28575" algn="ctr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 type="none" w="med" len="lg"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57741" name="AutoShape 45">
              <a:extLst>
                <a:ext uri="{FF2B5EF4-FFF2-40B4-BE49-F238E27FC236}">
                  <a16:creationId xmlns:a16="http://schemas.microsoft.com/office/drawing/2014/main" id="{BADB2923-5241-4024-9CBF-3EBDD8BCB8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3" y="2283"/>
              <a:ext cx="227" cy="45"/>
            </a:xfrm>
            <a:prstGeom prst="rightArrow">
              <a:avLst>
                <a:gd name="adj1" fmla="val 50000"/>
                <a:gd name="adj2" fmla="val 126111"/>
              </a:avLst>
            </a:prstGeom>
            <a:solidFill>
              <a:schemeClr val="accent1"/>
            </a:solidFill>
            <a:ln w="9525" algn="ctr">
              <a:solidFill>
                <a:srgbClr val="000000"/>
              </a:solidFill>
              <a:miter lim="800000"/>
              <a:headEnd/>
              <a:tailEnd type="none" w="med" len="lg"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s-ES">
                <a:latin typeface="Arial" charset="0"/>
                <a:cs typeface="Arial" charset="0"/>
              </a:endParaRPr>
            </a:p>
          </p:txBody>
        </p:sp>
      </p:grpSp>
      <p:grpSp>
        <p:nvGrpSpPr>
          <p:cNvPr id="6" name="Group 77">
            <a:extLst>
              <a:ext uri="{FF2B5EF4-FFF2-40B4-BE49-F238E27FC236}">
                <a16:creationId xmlns:a16="http://schemas.microsoft.com/office/drawing/2014/main" id="{675C9666-AE2E-44BB-9D5E-0C23B7FEC3E7}"/>
              </a:ext>
            </a:extLst>
          </p:cNvPr>
          <p:cNvGrpSpPr>
            <a:grpSpLocks/>
          </p:cNvGrpSpPr>
          <p:nvPr/>
        </p:nvGrpSpPr>
        <p:grpSpPr bwMode="auto">
          <a:xfrm>
            <a:off x="7380288" y="2112963"/>
            <a:ext cx="1652587" cy="693737"/>
            <a:chOff x="4649" y="1331"/>
            <a:chExt cx="1041" cy="437"/>
          </a:xfrm>
        </p:grpSpPr>
        <p:graphicFrame>
          <p:nvGraphicFramePr>
            <p:cNvPr id="47125" name="Object 46">
              <a:extLst>
                <a:ext uri="{FF2B5EF4-FFF2-40B4-BE49-F238E27FC236}">
                  <a16:creationId xmlns:a16="http://schemas.microsoft.com/office/drawing/2014/main" id="{053CA9C8-FA59-4474-82BE-EF7D94ACE01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289" y="1410"/>
            <a:ext cx="401" cy="2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652" name="CS ChemDraw Drawing" r:id="rId16" imgW="637200" imgH="351360" progId="ChemDraw.Document.6.0">
                    <p:embed/>
                  </p:oleObj>
                </mc:Choice>
                <mc:Fallback>
                  <p:oleObj name="CS ChemDraw Drawing" r:id="rId16" imgW="637200" imgH="351360" progId="ChemDraw.Document.6.0">
                    <p:embed/>
                    <p:pic>
                      <p:nvPicPr>
                        <p:cNvPr id="0" name="Object 4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89" y="1410"/>
                          <a:ext cx="401" cy="22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28575" algn="ctr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 type="none" w="med" len="lg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47172" name="Group 76">
              <a:extLst>
                <a:ext uri="{FF2B5EF4-FFF2-40B4-BE49-F238E27FC236}">
                  <a16:creationId xmlns:a16="http://schemas.microsoft.com/office/drawing/2014/main" id="{FEF733F5-4901-4477-A730-8E9EF560872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49" y="1331"/>
              <a:ext cx="998" cy="437"/>
              <a:chOff x="4649" y="1331"/>
              <a:chExt cx="998" cy="437"/>
            </a:xfrm>
          </p:grpSpPr>
          <p:graphicFrame>
            <p:nvGraphicFramePr>
              <p:cNvPr id="47126" name="Object 37">
                <a:extLst>
                  <a:ext uri="{FF2B5EF4-FFF2-40B4-BE49-F238E27FC236}">
                    <a16:creationId xmlns:a16="http://schemas.microsoft.com/office/drawing/2014/main" id="{5D6A6166-15EE-4AB2-8936-BCE30509893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830" y="1331"/>
              <a:ext cx="817" cy="4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7653" name="CS ChemDraw Drawing" r:id="rId17" imgW="848520" imgH="453240" progId="ChemDraw.Document.6.0">
                      <p:embed/>
                    </p:oleObj>
                  </mc:Choice>
                  <mc:Fallback>
                    <p:oleObj name="CS ChemDraw Drawing" r:id="rId17" imgW="848520" imgH="453240" progId="ChemDraw.Document.6.0">
                      <p:embed/>
                      <p:pic>
                        <p:nvPicPr>
                          <p:cNvPr id="0" name="Object 3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830" y="1331"/>
                            <a:ext cx="817" cy="43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28575" algn="ctr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 type="none" w="med" len="lg"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57739" name="AutoShape 43">
                <a:extLst>
                  <a:ext uri="{FF2B5EF4-FFF2-40B4-BE49-F238E27FC236}">
                    <a16:creationId xmlns:a16="http://schemas.microsoft.com/office/drawing/2014/main" id="{C2225A94-369D-4A6E-81BC-F7A01E4632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49" y="1558"/>
                <a:ext cx="227" cy="45"/>
              </a:xfrm>
              <a:prstGeom prst="rightArrow">
                <a:avLst>
                  <a:gd name="adj1" fmla="val 50000"/>
                  <a:gd name="adj2" fmla="val 126111"/>
                </a:avLst>
              </a:prstGeom>
              <a:solidFill>
                <a:schemeClr val="accent1"/>
              </a:solidFill>
              <a:ln w="9525" algn="ctr">
                <a:solidFill>
                  <a:srgbClr val="000000"/>
                </a:solidFill>
                <a:miter lim="800000"/>
                <a:headEnd/>
                <a:tailEnd type="none" w="med" len="lg"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s-ES">
                  <a:latin typeface="Arial" charset="0"/>
                  <a:cs typeface="Arial" charset="0"/>
                </a:endParaRPr>
              </a:p>
            </p:txBody>
          </p:sp>
        </p:grpSp>
      </p:grpSp>
      <p:sp>
        <p:nvSpPr>
          <p:cNvPr id="157698" name="Rectangle 2">
            <a:extLst>
              <a:ext uri="{FF2B5EF4-FFF2-40B4-BE49-F238E27FC236}">
                <a16:creationId xmlns:a16="http://schemas.microsoft.com/office/drawing/2014/main" id="{9CFFE049-ACE7-47E8-85F4-4BB8B83A7263}"/>
              </a:ext>
            </a:extLst>
          </p:cNvPr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323850" y="244475"/>
            <a:ext cx="8385175" cy="1431925"/>
          </a:xfrm>
        </p:spPr>
        <p:txBody>
          <a:bodyPr/>
          <a:lstStyle/>
          <a:p>
            <a:pPr eaLnBrk="1" hangingPunct="1">
              <a:defRPr/>
            </a:pPr>
            <a:r>
              <a:rPr lang="es-AR"/>
              <a:t>Reducción del Carbonilo</a:t>
            </a:r>
            <a:endParaRPr lang="en-GB"/>
          </a:p>
        </p:txBody>
      </p:sp>
      <p:sp>
        <p:nvSpPr>
          <p:cNvPr id="47138" name="Text Box 5">
            <a:extLst>
              <a:ext uri="{FF2B5EF4-FFF2-40B4-BE49-F238E27FC236}">
                <a16:creationId xmlns:a16="http://schemas.microsoft.com/office/drawing/2014/main" id="{D72636CD-E030-4DAE-B2D8-C83E54F0E6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1844675"/>
            <a:ext cx="2665412" cy="4064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276225" indent="-2762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</a:pPr>
            <a:r>
              <a:rPr lang="es-MX" altLang="es-AR" sz="200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Agente :  LiAlH</a:t>
            </a:r>
            <a:r>
              <a:rPr lang="es-MX" altLang="es-AR" sz="2000" baseline="-2500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4</a:t>
            </a:r>
          </a:p>
        </p:txBody>
      </p:sp>
      <p:graphicFrame>
        <p:nvGraphicFramePr>
          <p:cNvPr id="47106" name="Object 7">
            <a:extLst>
              <a:ext uri="{FF2B5EF4-FFF2-40B4-BE49-F238E27FC236}">
                <a16:creationId xmlns:a16="http://schemas.microsoft.com/office/drawing/2014/main" id="{1CFF4116-F7D8-4D48-87FB-8741B65D333C}"/>
              </a:ext>
            </a:extLst>
          </p:cNvPr>
          <p:cNvGraphicFramePr>
            <a:graphicFrameLocks noGrp="1" noChangeAspect="1"/>
          </p:cNvGraphicFramePr>
          <p:nvPr>
            <p:ph idx="4294967295"/>
          </p:nvPr>
        </p:nvGraphicFramePr>
        <p:xfrm>
          <a:off x="971550" y="2349500"/>
          <a:ext cx="838200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654" name="CS ChemDraw Drawing" r:id="rId19" imgW="559440" imgH="425880" progId="ChemDraw.Document.6.0">
                  <p:embed/>
                </p:oleObj>
              </mc:Choice>
              <mc:Fallback>
                <p:oleObj name="CS ChemDraw Drawing" r:id="rId19" imgW="559440" imgH="425880" progId="ChemDraw.Document.6.0">
                  <p:embed/>
                  <p:pic>
                    <p:nvPicPr>
                      <p:cNvPr id="0" name="Object 7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2349500"/>
                        <a:ext cx="838200" cy="638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 cap="flat" cmpd="sng" algn="ctr">
                            <a:solidFill>
                              <a:srgbClr val="000000"/>
                            </a:solidFill>
                            <a:prstDash val="solid"/>
                            <a:miter lim="800000"/>
                            <a:headEnd type="none" w="med" len="med"/>
                            <a:tailEnd type="none" w="med" len="lg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07" name="Object 14">
            <a:extLst>
              <a:ext uri="{FF2B5EF4-FFF2-40B4-BE49-F238E27FC236}">
                <a16:creationId xmlns:a16="http://schemas.microsoft.com/office/drawing/2014/main" id="{68D9D6DA-D878-4805-9885-288BC45B6A8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68538" y="2586038"/>
          <a:ext cx="1084262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655" name="CS ChemDraw Drawing" r:id="rId21" imgW="722520" imgH="178200" progId="ChemDraw.Document.6.0">
                  <p:embed/>
                </p:oleObj>
              </mc:Choice>
              <mc:Fallback>
                <p:oleObj name="CS ChemDraw Drawing" r:id="rId21" imgW="722520" imgH="178200" progId="ChemDraw.Document.6.0">
                  <p:embed/>
                  <p:pic>
                    <p:nvPicPr>
                      <p:cNvPr id="0" name="Object 14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8538" y="2586038"/>
                        <a:ext cx="1084262" cy="266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 algn="ctr">
                            <a:solidFill>
                              <a:srgbClr val="000000"/>
                            </a:solidFill>
                            <a:miter lim="800000"/>
                            <a:headEnd/>
                            <a:tailEnd type="none" w="med" len="lg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72">
            <a:extLst>
              <a:ext uri="{FF2B5EF4-FFF2-40B4-BE49-F238E27FC236}">
                <a16:creationId xmlns:a16="http://schemas.microsoft.com/office/drawing/2014/main" id="{449776C1-B6C1-4B9B-91F9-303CF2FB1793}"/>
              </a:ext>
            </a:extLst>
          </p:cNvPr>
          <p:cNvGrpSpPr>
            <a:grpSpLocks/>
          </p:cNvGrpSpPr>
          <p:nvPr/>
        </p:nvGrpSpPr>
        <p:grpSpPr bwMode="auto">
          <a:xfrm>
            <a:off x="971550" y="2997200"/>
            <a:ext cx="3130550" cy="638175"/>
            <a:chOff x="612" y="1888"/>
            <a:chExt cx="1972" cy="402"/>
          </a:xfrm>
        </p:grpSpPr>
        <p:graphicFrame>
          <p:nvGraphicFramePr>
            <p:cNvPr id="47122" name="Object 9">
              <a:extLst>
                <a:ext uri="{FF2B5EF4-FFF2-40B4-BE49-F238E27FC236}">
                  <a16:creationId xmlns:a16="http://schemas.microsoft.com/office/drawing/2014/main" id="{0175767C-AD37-4E4C-B57D-2ECD23A7F22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12" y="1888"/>
            <a:ext cx="552" cy="4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656" name="CS ChemDraw Drawing" r:id="rId23" imgW="583560" imgH="425880" progId="ChemDraw.Document.6.0">
                    <p:embed/>
                  </p:oleObj>
                </mc:Choice>
                <mc:Fallback>
                  <p:oleObj name="CS ChemDraw Drawing" r:id="rId23" imgW="583560" imgH="425880" progId="ChemDraw.Document.6.0">
                    <p:embed/>
                    <p:pic>
                      <p:nvPicPr>
                        <p:cNvPr id="0" name="Object 9"/>
                        <p:cNvPicPr preferRelativeResize="0">
                          <a:picLocks noChangeAspect="1" noChangeArrowheads="1"/>
                        </p:cNvPicPr>
                        <p:nvPr/>
                      </p:nvPicPr>
                      <p:blipFill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2" y="1888"/>
                          <a:ext cx="552" cy="4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28575" algn="ctr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 type="none" w="med" len="lg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7123" name="Object 15">
              <a:extLst>
                <a:ext uri="{FF2B5EF4-FFF2-40B4-BE49-F238E27FC236}">
                  <a16:creationId xmlns:a16="http://schemas.microsoft.com/office/drawing/2014/main" id="{2E509F96-80D6-4A6A-99F0-08F4FB7F43F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429" y="2083"/>
            <a:ext cx="683" cy="1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657" name="CS ChemDraw Drawing" r:id="rId25" imgW="722520" imgH="178200" progId="ChemDraw.Document.6.0">
                    <p:embed/>
                  </p:oleObj>
                </mc:Choice>
                <mc:Fallback>
                  <p:oleObj name="CS ChemDraw Drawing" r:id="rId25" imgW="722520" imgH="178200" progId="ChemDraw.Document.6.0">
                    <p:embed/>
                    <p:pic>
                      <p:nvPicPr>
                        <p:cNvPr id="0" name="Object 15"/>
                        <p:cNvPicPr preferRelativeResize="0"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29" y="2083"/>
                          <a:ext cx="683" cy="1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28575" algn="ctr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 type="none" w="med" len="lg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7124" name="Object 16">
              <a:extLst>
                <a:ext uri="{FF2B5EF4-FFF2-40B4-BE49-F238E27FC236}">
                  <a16:creationId xmlns:a16="http://schemas.microsoft.com/office/drawing/2014/main" id="{D3A15C0A-30DB-452A-A1A7-39DB242835E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246" y="2069"/>
            <a:ext cx="338" cy="1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658" name="CS ChemDraw Drawing" r:id="rId27" imgW="357120" imgH="171360" progId="ChemDraw.Document.6.0">
                    <p:embed/>
                  </p:oleObj>
                </mc:Choice>
                <mc:Fallback>
                  <p:oleObj name="CS ChemDraw Drawing" r:id="rId27" imgW="357120" imgH="171360" progId="ChemDraw.Document.6.0">
                    <p:embed/>
                    <p:pic>
                      <p:nvPicPr>
                        <p:cNvPr id="0" name="Object 16"/>
                        <p:cNvPicPr preferRelativeResize="0">
                          <a:picLocks noChangeAspect="1" noChangeArrowheads="1"/>
                        </p:cNvPicPr>
                        <p:nvPr/>
                      </p:nvPicPr>
                      <p:blipFill>
                        <a:blip r:embed="rId2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46" y="2069"/>
                          <a:ext cx="338" cy="1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28575" algn="ctr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 type="none" w="med" len="lg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" name="Group 81">
            <a:extLst>
              <a:ext uri="{FF2B5EF4-FFF2-40B4-BE49-F238E27FC236}">
                <a16:creationId xmlns:a16="http://schemas.microsoft.com/office/drawing/2014/main" id="{D7DFCDFA-D9DD-4EBA-8A9B-83BEBB2AE6D2}"/>
              </a:ext>
            </a:extLst>
          </p:cNvPr>
          <p:cNvGrpSpPr>
            <a:grpSpLocks/>
          </p:cNvGrpSpPr>
          <p:nvPr/>
        </p:nvGrpSpPr>
        <p:grpSpPr bwMode="auto">
          <a:xfrm>
            <a:off x="971550" y="3716338"/>
            <a:ext cx="2619375" cy="638175"/>
            <a:chOff x="612" y="2341"/>
            <a:chExt cx="1650" cy="402"/>
          </a:xfrm>
        </p:grpSpPr>
        <p:graphicFrame>
          <p:nvGraphicFramePr>
            <p:cNvPr id="47120" name="Object 10">
              <a:extLst>
                <a:ext uri="{FF2B5EF4-FFF2-40B4-BE49-F238E27FC236}">
                  <a16:creationId xmlns:a16="http://schemas.microsoft.com/office/drawing/2014/main" id="{BF488CC7-5D98-4996-A3BB-B15BCBB4CF7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12" y="2341"/>
            <a:ext cx="678" cy="4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659" name="CS ChemDraw Drawing" r:id="rId29" imgW="717480" imgH="424800" progId="ChemDraw.Document.6.0">
                    <p:embed/>
                  </p:oleObj>
                </mc:Choice>
                <mc:Fallback>
                  <p:oleObj name="CS ChemDraw Drawing" r:id="rId29" imgW="717480" imgH="424800" progId="ChemDraw.Document.6.0">
                    <p:embed/>
                    <p:pic>
                      <p:nvPicPr>
                        <p:cNvPr id="0" name="Object 10"/>
                        <p:cNvPicPr preferRelativeResize="0">
                          <a:picLocks noChangeAspect="1" noChangeArrowheads="1"/>
                        </p:cNvPicPr>
                        <p:nvPr/>
                      </p:nvPicPr>
                      <p:blipFill>
                        <a:blip r:embed="rId3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2" y="2341"/>
                          <a:ext cx="678" cy="4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28575" algn="ctr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 type="none" w="med" len="lg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7121" name="Object 17">
              <a:extLst>
                <a:ext uri="{FF2B5EF4-FFF2-40B4-BE49-F238E27FC236}">
                  <a16:creationId xmlns:a16="http://schemas.microsoft.com/office/drawing/2014/main" id="{16E64887-2F82-4DD1-A7B1-D3607A4EB4F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429" y="2478"/>
            <a:ext cx="833" cy="1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660" name="CS ChemDraw Drawing" r:id="rId31" imgW="880560" imgH="178200" progId="ChemDraw.Document.6.0">
                    <p:embed/>
                  </p:oleObj>
                </mc:Choice>
                <mc:Fallback>
                  <p:oleObj name="CS ChemDraw Drawing" r:id="rId31" imgW="880560" imgH="178200" progId="ChemDraw.Document.6.0">
                    <p:embed/>
                    <p:pic>
                      <p:nvPicPr>
                        <p:cNvPr id="0" name="Object 17"/>
                        <p:cNvPicPr preferRelativeResize="0">
                          <a:picLocks noChangeAspect="1" noChangeArrowheads="1"/>
                        </p:cNvPicPr>
                        <p:nvPr/>
                      </p:nvPicPr>
                      <p:blipFill>
                        <a:blip r:embed="rId3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29" y="2478"/>
                          <a:ext cx="833" cy="1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28575" algn="ctr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 type="none" w="med" len="lg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" name="Group 88">
            <a:extLst>
              <a:ext uri="{FF2B5EF4-FFF2-40B4-BE49-F238E27FC236}">
                <a16:creationId xmlns:a16="http://schemas.microsoft.com/office/drawing/2014/main" id="{D676D3A7-A897-4455-8C1F-F3DCA9C22611}"/>
              </a:ext>
            </a:extLst>
          </p:cNvPr>
          <p:cNvGrpSpPr>
            <a:grpSpLocks/>
          </p:cNvGrpSpPr>
          <p:nvPr/>
        </p:nvGrpSpPr>
        <p:grpSpPr bwMode="auto">
          <a:xfrm>
            <a:off x="971550" y="4640263"/>
            <a:ext cx="2457450" cy="279400"/>
            <a:chOff x="612" y="2923"/>
            <a:chExt cx="1548" cy="176"/>
          </a:xfrm>
        </p:grpSpPr>
        <p:graphicFrame>
          <p:nvGraphicFramePr>
            <p:cNvPr id="47118" name="Object 11">
              <a:extLst>
                <a:ext uri="{FF2B5EF4-FFF2-40B4-BE49-F238E27FC236}">
                  <a16:creationId xmlns:a16="http://schemas.microsoft.com/office/drawing/2014/main" id="{D0825EA0-ED09-4ED4-AB97-4FEFF12686F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12" y="2923"/>
            <a:ext cx="486" cy="1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661" name="CS ChemDraw Drawing" r:id="rId33" imgW="514440" imgH="151920" progId="ChemDraw.Document.6.0">
                    <p:embed/>
                  </p:oleObj>
                </mc:Choice>
                <mc:Fallback>
                  <p:oleObj name="CS ChemDraw Drawing" r:id="rId33" imgW="514440" imgH="151920" progId="ChemDraw.Document.6.0">
                    <p:embed/>
                    <p:pic>
                      <p:nvPicPr>
                        <p:cNvPr id="0" name="Object 11"/>
                        <p:cNvPicPr preferRelativeResize="0">
                          <a:picLocks noChangeAspect="1" noChangeArrowheads="1"/>
                        </p:cNvPicPr>
                        <p:nvPr/>
                      </p:nvPicPr>
                      <p:blipFill>
                        <a:blip r:embed="rId3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2" y="2923"/>
                          <a:ext cx="486" cy="14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28575" algn="ctr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 type="none" w="med" len="lg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7119" name="Object 18">
              <a:extLst>
                <a:ext uri="{FF2B5EF4-FFF2-40B4-BE49-F238E27FC236}">
                  <a16:creationId xmlns:a16="http://schemas.microsoft.com/office/drawing/2014/main" id="{9CA4A0E1-D6FD-4D14-9F74-67FD3486A09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429" y="2931"/>
            <a:ext cx="731" cy="1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662" name="CS ChemDraw Drawing" r:id="rId35" imgW="772920" imgH="178200" progId="ChemDraw.Document.6.0">
                    <p:embed/>
                  </p:oleObj>
                </mc:Choice>
                <mc:Fallback>
                  <p:oleObj name="CS ChemDraw Drawing" r:id="rId35" imgW="772920" imgH="178200" progId="ChemDraw.Document.6.0">
                    <p:embed/>
                    <p:pic>
                      <p:nvPicPr>
                        <p:cNvPr id="0" name="Object 18"/>
                        <p:cNvPicPr preferRelativeResize="0">
                          <a:picLocks noChangeAspect="1" noChangeArrowheads="1"/>
                        </p:cNvPicPr>
                        <p:nvPr/>
                      </p:nvPicPr>
                      <p:blipFill>
                        <a:blip r:embed="rId3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29" y="2931"/>
                          <a:ext cx="731" cy="1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28575" algn="ctr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 type="none" w="med" len="lg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1" name="Group 89">
            <a:extLst>
              <a:ext uri="{FF2B5EF4-FFF2-40B4-BE49-F238E27FC236}">
                <a16:creationId xmlns:a16="http://schemas.microsoft.com/office/drawing/2014/main" id="{29673CAB-B8FD-4BFB-9D61-24B9C756E86C}"/>
              </a:ext>
            </a:extLst>
          </p:cNvPr>
          <p:cNvGrpSpPr>
            <a:grpSpLocks/>
          </p:cNvGrpSpPr>
          <p:nvPr/>
        </p:nvGrpSpPr>
        <p:grpSpPr bwMode="auto">
          <a:xfrm>
            <a:off x="971550" y="4941888"/>
            <a:ext cx="2381250" cy="641350"/>
            <a:chOff x="612" y="3113"/>
            <a:chExt cx="1500" cy="404"/>
          </a:xfrm>
        </p:grpSpPr>
        <p:graphicFrame>
          <p:nvGraphicFramePr>
            <p:cNvPr id="47116" name="Object 12">
              <a:extLst>
                <a:ext uri="{FF2B5EF4-FFF2-40B4-BE49-F238E27FC236}">
                  <a16:creationId xmlns:a16="http://schemas.microsoft.com/office/drawing/2014/main" id="{984864D4-128B-44B4-9899-924EF3E994A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12" y="3113"/>
            <a:ext cx="464" cy="4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663" name="CS ChemDraw Drawing" r:id="rId37" imgW="491040" imgH="426600" progId="ChemDraw.Document.6.0">
                    <p:embed/>
                  </p:oleObj>
                </mc:Choice>
                <mc:Fallback>
                  <p:oleObj name="CS ChemDraw Drawing" r:id="rId37" imgW="491040" imgH="426600" progId="ChemDraw.Document.6.0">
                    <p:embed/>
                    <p:pic>
                      <p:nvPicPr>
                        <p:cNvPr id="0" name="Object 12"/>
                        <p:cNvPicPr preferRelativeResize="0">
                          <a:picLocks noChangeAspect="1" noChangeArrowheads="1"/>
                        </p:cNvPicPr>
                        <p:nvPr/>
                      </p:nvPicPr>
                      <p:blipFill>
                        <a:blip r:embed="rId3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2" y="3113"/>
                          <a:ext cx="464" cy="40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28575" algn="ctr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 type="none" w="med" len="lg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7117" name="Object 19">
              <a:extLst>
                <a:ext uri="{FF2B5EF4-FFF2-40B4-BE49-F238E27FC236}">
                  <a16:creationId xmlns:a16="http://schemas.microsoft.com/office/drawing/2014/main" id="{65BF1FC3-A8B4-4D6C-851F-A1BC85266D0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429" y="3294"/>
            <a:ext cx="683" cy="1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664" name="CS ChemDraw Drawing" r:id="rId39" imgW="722520" imgH="178200" progId="ChemDraw.Document.6.0">
                    <p:embed/>
                  </p:oleObj>
                </mc:Choice>
                <mc:Fallback>
                  <p:oleObj name="CS ChemDraw Drawing" r:id="rId39" imgW="722520" imgH="178200" progId="ChemDraw.Document.6.0">
                    <p:embed/>
                    <p:pic>
                      <p:nvPicPr>
                        <p:cNvPr id="0" name="Object 19"/>
                        <p:cNvPicPr preferRelativeResize="0"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29" y="3294"/>
                          <a:ext cx="683" cy="1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28575" algn="ctr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 type="none" w="med" len="lg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2" name="Group 90">
            <a:extLst>
              <a:ext uri="{FF2B5EF4-FFF2-40B4-BE49-F238E27FC236}">
                <a16:creationId xmlns:a16="http://schemas.microsoft.com/office/drawing/2014/main" id="{E4C90A5F-D9DD-43F3-85E6-8BD6B3F78E4F}"/>
              </a:ext>
            </a:extLst>
          </p:cNvPr>
          <p:cNvGrpSpPr>
            <a:grpSpLocks/>
          </p:cNvGrpSpPr>
          <p:nvPr/>
        </p:nvGrpSpPr>
        <p:grpSpPr bwMode="auto">
          <a:xfrm>
            <a:off x="3443288" y="2436813"/>
            <a:ext cx="1392237" cy="3079750"/>
            <a:chOff x="2169" y="1535"/>
            <a:chExt cx="877" cy="1940"/>
          </a:xfrm>
        </p:grpSpPr>
        <p:sp>
          <p:nvSpPr>
            <p:cNvPr id="157716" name="Text Box 20">
              <a:extLst>
                <a:ext uri="{FF2B5EF4-FFF2-40B4-BE49-F238E27FC236}">
                  <a16:creationId xmlns:a16="http://schemas.microsoft.com/office/drawing/2014/main" id="{096F2E3B-876E-4179-97EE-02A4C837AF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9" y="1535"/>
              <a:ext cx="826" cy="231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 type="none" w="med" len="lg"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s-AR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Verdana" pitchFamily="34" charset="0"/>
                  <a:cs typeface="Arial" charset="0"/>
                </a:rPr>
                <a:t>No se usa</a:t>
              </a:r>
              <a:endParaRPr lang="en-GB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endParaRPr>
            </a:p>
          </p:txBody>
        </p:sp>
        <p:sp>
          <p:nvSpPr>
            <p:cNvPr id="157717" name="Text Box 21">
              <a:extLst>
                <a:ext uri="{FF2B5EF4-FFF2-40B4-BE49-F238E27FC236}">
                  <a16:creationId xmlns:a16="http://schemas.microsoft.com/office/drawing/2014/main" id="{9F7C34F0-83F4-403E-A1FD-3E4EC77FC0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20" y="3244"/>
              <a:ext cx="826" cy="231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 type="none" w="med" len="lg"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s-AR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Verdana" pitchFamily="34" charset="0"/>
                  <a:cs typeface="Arial" charset="0"/>
                </a:rPr>
                <a:t>No se usa</a:t>
              </a:r>
              <a:endParaRPr lang="en-GB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endParaRPr>
            </a:p>
          </p:txBody>
        </p:sp>
      </p:grpSp>
      <p:graphicFrame>
        <p:nvGraphicFramePr>
          <p:cNvPr id="157731" name="Object 35">
            <a:extLst>
              <a:ext uri="{FF2B5EF4-FFF2-40B4-BE49-F238E27FC236}">
                <a16:creationId xmlns:a16="http://schemas.microsoft.com/office/drawing/2014/main" id="{C9C04E1E-5C40-4210-A284-8F2F9CF5ED2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32363" y="2041525"/>
          <a:ext cx="1244600" cy="84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665" name="CS ChemDraw Drawing" r:id="rId40" imgW="814320" imgH="550800" progId="ChemDraw.Document.6.0">
                  <p:embed/>
                </p:oleObj>
              </mc:Choice>
              <mc:Fallback>
                <p:oleObj name="CS ChemDraw Drawing" r:id="rId40" imgW="814320" imgH="550800" progId="ChemDraw.Document.6.0">
                  <p:embed/>
                  <p:pic>
                    <p:nvPicPr>
                      <p:cNvPr id="0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363" y="2041525"/>
                        <a:ext cx="1244600" cy="84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 algn="ctr">
                            <a:solidFill>
                              <a:srgbClr val="000000"/>
                            </a:solidFill>
                            <a:miter lim="800000"/>
                            <a:headEnd/>
                            <a:tailEnd type="none" w="med" len="lg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7734" name="Object 38">
            <a:extLst>
              <a:ext uri="{FF2B5EF4-FFF2-40B4-BE49-F238E27FC236}">
                <a16:creationId xmlns:a16="http://schemas.microsoft.com/office/drawing/2014/main" id="{9A2C732F-72D9-48D5-86E8-050128B4CA7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19700" y="3192463"/>
          <a:ext cx="1155700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666" name="CS ChemDraw Drawing" r:id="rId42" imgW="795240" imgH="559440" progId="ChemDraw.Document.6.0">
                  <p:embed/>
                </p:oleObj>
              </mc:Choice>
              <mc:Fallback>
                <p:oleObj name="CS ChemDraw Drawing" r:id="rId42" imgW="795240" imgH="559440" progId="ChemDraw.Document.6.0">
                  <p:embed/>
                  <p:pic>
                    <p:nvPicPr>
                      <p:cNvPr id="0" name="Object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9700" y="3192463"/>
                        <a:ext cx="1155700" cy="81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 algn="ctr">
                            <a:solidFill>
                              <a:srgbClr val="000000"/>
                            </a:solidFill>
                            <a:miter lim="800000"/>
                            <a:headEnd/>
                            <a:tailEnd type="none" w="med" len="lg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Group 74">
            <a:extLst>
              <a:ext uri="{FF2B5EF4-FFF2-40B4-BE49-F238E27FC236}">
                <a16:creationId xmlns:a16="http://schemas.microsoft.com/office/drawing/2014/main" id="{90303DD4-6FB3-458B-9D88-F1F59CE95EB9}"/>
              </a:ext>
            </a:extLst>
          </p:cNvPr>
          <p:cNvGrpSpPr>
            <a:grpSpLocks/>
          </p:cNvGrpSpPr>
          <p:nvPr/>
        </p:nvGrpSpPr>
        <p:grpSpPr bwMode="auto">
          <a:xfrm>
            <a:off x="5940425" y="1897063"/>
            <a:ext cx="1784350" cy="1084262"/>
            <a:chOff x="3742" y="1195"/>
            <a:chExt cx="1124" cy="683"/>
          </a:xfrm>
        </p:grpSpPr>
        <p:graphicFrame>
          <p:nvGraphicFramePr>
            <p:cNvPr id="47115" name="Object 36">
              <a:extLst>
                <a:ext uri="{FF2B5EF4-FFF2-40B4-BE49-F238E27FC236}">
                  <a16:creationId xmlns:a16="http://schemas.microsoft.com/office/drawing/2014/main" id="{0B4F12A9-18EA-4A6F-AF33-A2AE8A6CA9A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059" y="1195"/>
            <a:ext cx="807" cy="68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667" name="CS ChemDraw Drawing" r:id="rId44" imgW="838800" imgH="709200" progId="ChemDraw.Document.6.0">
                    <p:embed/>
                  </p:oleObj>
                </mc:Choice>
                <mc:Fallback>
                  <p:oleObj name="CS ChemDraw Drawing" r:id="rId44" imgW="838800" imgH="709200" progId="ChemDraw.Document.6.0">
                    <p:embed/>
                    <p:pic>
                      <p:nvPicPr>
                        <p:cNvPr id="0" name="Object 3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59" y="1195"/>
                          <a:ext cx="807" cy="68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28575" algn="ctr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 type="none" w="med" len="lg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7738" name="AutoShape 42">
              <a:extLst>
                <a:ext uri="{FF2B5EF4-FFF2-40B4-BE49-F238E27FC236}">
                  <a16:creationId xmlns:a16="http://schemas.microsoft.com/office/drawing/2014/main" id="{CA8BD901-EEFA-4375-BCEE-099E22D4D9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2" y="1558"/>
              <a:ext cx="227" cy="45"/>
            </a:xfrm>
            <a:prstGeom prst="rightArrow">
              <a:avLst>
                <a:gd name="adj1" fmla="val 50000"/>
                <a:gd name="adj2" fmla="val 126111"/>
              </a:avLst>
            </a:prstGeom>
            <a:solidFill>
              <a:schemeClr val="accent1"/>
            </a:solidFill>
            <a:ln w="9525" algn="ctr">
              <a:solidFill>
                <a:srgbClr val="000000"/>
              </a:solidFill>
              <a:miter lim="800000"/>
              <a:headEnd/>
              <a:tailEnd type="none" w="med" len="lg"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s-ES">
                <a:latin typeface="Arial" charset="0"/>
                <a:cs typeface="Arial" charset="0"/>
              </a:endParaRPr>
            </a:p>
          </p:txBody>
        </p:sp>
      </p:grpSp>
      <p:grpSp>
        <p:nvGrpSpPr>
          <p:cNvPr id="14" name="Group 79">
            <a:extLst>
              <a:ext uri="{FF2B5EF4-FFF2-40B4-BE49-F238E27FC236}">
                <a16:creationId xmlns:a16="http://schemas.microsoft.com/office/drawing/2014/main" id="{F8DA9659-5EB7-476C-B72D-91EFE45A106E}"/>
              </a:ext>
            </a:extLst>
          </p:cNvPr>
          <p:cNvGrpSpPr>
            <a:grpSpLocks/>
          </p:cNvGrpSpPr>
          <p:nvPr/>
        </p:nvGrpSpPr>
        <p:grpSpPr bwMode="auto">
          <a:xfrm>
            <a:off x="6156325" y="3121025"/>
            <a:ext cx="1720850" cy="1028700"/>
            <a:chOff x="3878" y="1966"/>
            <a:chExt cx="1084" cy="648"/>
          </a:xfrm>
        </p:grpSpPr>
        <p:graphicFrame>
          <p:nvGraphicFramePr>
            <p:cNvPr id="47114" name="Object 39">
              <a:extLst>
                <a:ext uri="{FF2B5EF4-FFF2-40B4-BE49-F238E27FC236}">
                  <a16:creationId xmlns:a16="http://schemas.microsoft.com/office/drawing/2014/main" id="{D7538A92-A4D7-45E6-BB3B-F4B0B97E432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195" y="1966"/>
            <a:ext cx="767" cy="6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668" name="CS ChemDraw Drawing" r:id="rId46" imgW="838800" imgH="707760" progId="ChemDraw.Document.6.0">
                    <p:embed/>
                  </p:oleObj>
                </mc:Choice>
                <mc:Fallback>
                  <p:oleObj name="CS ChemDraw Drawing" r:id="rId46" imgW="838800" imgH="707760" progId="ChemDraw.Document.6.0">
                    <p:embed/>
                    <p:pic>
                      <p:nvPicPr>
                        <p:cNvPr id="0" name="Object 3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95" y="1966"/>
                          <a:ext cx="767" cy="6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28575" algn="ctr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 type="none" w="med" len="lg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7740" name="AutoShape 44">
              <a:extLst>
                <a:ext uri="{FF2B5EF4-FFF2-40B4-BE49-F238E27FC236}">
                  <a16:creationId xmlns:a16="http://schemas.microsoft.com/office/drawing/2014/main" id="{D7F1CEFF-90AE-4BAF-AA14-C5B91D3679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8" y="2284"/>
              <a:ext cx="227" cy="45"/>
            </a:xfrm>
            <a:prstGeom prst="rightArrow">
              <a:avLst>
                <a:gd name="adj1" fmla="val 50000"/>
                <a:gd name="adj2" fmla="val 126111"/>
              </a:avLst>
            </a:prstGeom>
            <a:solidFill>
              <a:schemeClr val="accent1"/>
            </a:solidFill>
            <a:ln w="9525" algn="ctr">
              <a:solidFill>
                <a:srgbClr val="000000"/>
              </a:solidFill>
              <a:miter lim="800000"/>
              <a:headEnd/>
              <a:tailEnd type="none" w="med" len="lg"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s-ES">
                <a:latin typeface="Arial" charset="0"/>
                <a:cs typeface="Arial" charset="0"/>
              </a:endParaRPr>
            </a:p>
          </p:txBody>
        </p:sp>
      </p:grpSp>
      <p:grpSp>
        <p:nvGrpSpPr>
          <p:cNvPr id="15" name="Group 73">
            <a:extLst>
              <a:ext uri="{FF2B5EF4-FFF2-40B4-BE49-F238E27FC236}">
                <a16:creationId xmlns:a16="http://schemas.microsoft.com/office/drawing/2014/main" id="{33ABE209-2442-48FE-B7BD-AD139C228848}"/>
              </a:ext>
            </a:extLst>
          </p:cNvPr>
          <p:cNvGrpSpPr>
            <a:grpSpLocks/>
          </p:cNvGrpSpPr>
          <p:nvPr/>
        </p:nvGrpSpPr>
        <p:grpSpPr bwMode="auto">
          <a:xfrm>
            <a:off x="4960938" y="2143125"/>
            <a:ext cx="690562" cy="473075"/>
            <a:chOff x="3125" y="1350"/>
            <a:chExt cx="435" cy="298"/>
          </a:xfrm>
        </p:grpSpPr>
        <p:sp>
          <p:nvSpPr>
            <p:cNvPr id="157745" name="Freeform 49">
              <a:extLst>
                <a:ext uri="{FF2B5EF4-FFF2-40B4-BE49-F238E27FC236}">
                  <a16:creationId xmlns:a16="http://schemas.microsoft.com/office/drawing/2014/main" id="{7469D778-E565-47F0-9246-614CBA03CB0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9" y="1512"/>
              <a:ext cx="181" cy="136"/>
            </a:xfrm>
            <a:custGeom>
              <a:avLst/>
              <a:gdLst/>
              <a:ahLst/>
              <a:cxnLst>
                <a:cxn ang="0">
                  <a:pos x="181" y="0"/>
                </a:cxn>
                <a:cxn ang="0">
                  <a:pos x="91" y="46"/>
                </a:cxn>
                <a:cxn ang="0">
                  <a:pos x="0" y="136"/>
                </a:cxn>
              </a:cxnLst>
              <a:rect l="0" t="0" r="r" b="b"/>
              <a:pathLst>
                <a:path w="181" h="136">
                  <a:moveTo>
                    <a:pt x="181" y="0"/>
                  </a:moveTo>
                  <a:cubicBezTo>
                    <a:pt x="151" y="11"/>
                    <a:pt x="121" y="23"/>
                    <a:pt x="91" y="46"/>
                  </a:cubicBezTo>
                  <a:cubicBezTo>
                    <a:pt x="61" y="69"/>
                    <a:pt x="15" y="121"/>
                    <a:pt x="0" y="136"/>
                  </a:cubicBezTo>
                </a:path>
              </a:pathLst>
            </a:custGeom>
            <a:noFill/>
            <a:ln w="28575" cap="flat" cmpd="sng">
              <a:solidFill>
                <a:srgbClr val="00FF00"/>
              </a:solidFill>
              <a:prstDash val="solid"/>
              <a:round/>
              <a:headEnd type="none" w="med" len="med"/>
              <a:tailEnd type="stealth" w="med" len="lg"/>
            </a:ln>
            <a:effectLst>
              <a:outerShdw dist="17961" dir="2700000" algn="ctr" rotWithShape="0">
                <a:srgbClr val="000000"/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s-ES">
                <a:latin typeface="Arial" charset="0"/>
                <a:cs typeface="Arial" charset="0"/>
              </a:endParaRPr>
            </a:p>
          </p:txBody>
        </p:sp>
        <p:sp>
          <p:nvSpPr>
            <p:cNvPr id="157746" name="Freeform 50">
              <a:extLst>
                <a:ext uri="{FF2B5EF4-FFF2-40B4-BE49-F238E27FC236}">
                  <a16:creationId xmlns:a16="http://schemas.microsoft.com/office/drawing/2014/main" id="{2B32655F-FE39-4BC7-8DBD-20FC87F69B4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5" y="1350"/>
              <a:ext cx="371" cy="208"/>
            </a:xfrm>
            <a:custGeom>
              <a:avLst/>
              <a:gdLst/>
              <a:ahLst/>
              <a:cxnLst>
                <a:cxn ang="0">
                  <a:pos x="163" y="208"/>
                </a:cxn>
                <a:cxn ang="0">
                  <a:pos x="35" y="48"/>
                </a:cxn>
                <a:cxn ang="0">
                  <a:pos x="371" y="0"/>
                </a:cxn>
              </a:cxnLst>
              <a:rect l="0" t="0" r="r" b="b"/>
              <a:pathLst>
                <a:path w="371" h="208">
                  <a:moveTo>
                    <a:pt x="163" y="208"/>
                  </a:moveTo>
                  <a:cubicBezTo>
                    <a:pt x="142" y="181"/>
                    <a:pt x="0" y="83"/>
                    <a:pt x="35" y="48"/>
                  </a:cubicBezTo>
                  <a:cubicBezTo>
                    <a:pt x="70" y="13"/>
                    <a:pt x="301" y="10"/>
                    <a:pt x="371" y="0"/>
                  </a:cubicBezTo>
                </a:path>
              </a:pathLst>
            </a:custGeom>
            <a:noFill/>
            <a:ln w="28575" cap="flat" cmpd="sng">
              <a:solidFill>
                <a:srgbClr val="00FF00"/>
              </a:solidFill>
              <a:prstDash val="solid"/>
              <a:round/>
              <a:headEnd type="none" w="med" len="med"/>
              <a:tailEnd type="stealth" w="med" len="lg"/>
            </a:ln>
            <a:effectLst>
              <a:outerShdw dist="17961" dir="2700000" algn="ctr" rotWithShape="0">
                <a:srgbClr val="000000"/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s-ES">
                <a:latin typeface="Arial" charset="0"/>
                <a:cs typeface="Arial" charset="0"/>
              </a:endParaRPr>
            </a:p>
          </p:txBody>
        </p:sp>
      </p:grpSp>
      <p:grpSp>
        <p:nvGrpSpPr>
          <p:cNvPr id="16" name="Group 75">
            <a:extLst>
              <a:ext uri="{FF2B5EF4-FFF2-40B4-BE49-F238E27FC236}">
                <a16:creationId xmlns:a16="http://schemas.microsoft.com/office/drawing/2014/main" id="{C9F713EF-2118-4659-B143-DF7A2CA7EF93}"/>
              </a:ext>
            </a:extLst>
          </p:cNvPr>
          <p:cNvGrpSpPr>
            <a:grpSpLocks/>
          </p:cNvGrpSpPr>
          <p:nvPr/>
        </p:nvGrpSpPr>
        <p:grpSpPr bwMode="auto">
          <a:xfrm>
            <a:off x="6551613" y="1885950"/>
            <a:ext cx="468312" cy="1019175"/>
            <a:chOff x="4127" y="1188"/>
            <a:chExt cx="295" cy="642"/>
          </a:xfrm>
        </p:grpSpPr>
        <p:sp>
          <p:nvSpPr>
            <p:cNvPr id="157747" name="Freeform 51">
              <a:extLst>
                <a:ext uri="{FF2B5EF4-FFF2-40B4-BE49-F238E27FC236}">
                  <a16:creationId xmlns:a16="http://schemas.microsoft.com/office/drawing/2014/main" id="{099EC4BB-4F2B-4B86-9F06-02ADDFD9C9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0" y="1188"/>
              <a:ext cx="272" cy="279"/>
            </a:xfrm>
            <a:custGeom>
              <a:avLst/>
              <a:gdLst/>
              <a:ahLst/>
              <a:cxnLst>
                <a:cxn ang="0">
                  <a:pos x="272" y="98"/>
                </a:cxn>
                <a:cxn ang="0">
                  <a:pos x="136" y="7"/>
                </a:cxn>
                <a:cxn ang="0">
                  <a:pos x="0" y="143"/>
                </a:cxn>
                <a:cxn ang="0">
                  <a:pos x="136" y="279"/>
                </a:cxn>
              </a:cxnLst>
              <a:rect l="0" t="0" r="r" b="b"/>
              <a:pathLst>
                <a:path w="272" h="279">
                  <a:moveTo>
                    <a:pt x="272" y="98"/>
                  </a:moveTo>
                  <a:cubicBezTo>
                    <a:pt x="226" y="49"/>
                    <a:pt x="181" y="0"/>
                    <a:pt x="136" y="7"/>
                  </a:cubicBezTo>
                  <a:cubicBezTo>
                    <a:pt x="91" y="14"/>
                    <a:pt x="0" y="98"/>
                    <a:pt x="0" y="143"/>
                  </a:cubicBezTo>
                  <a:cubicBezTo>
                    <a:pt x="0" y="188"/>
                    <a:pt x="113" y="256"/>
                    <a:pt x="136" y="279"/>
                  </a:cubicBezTo>
                </a:path>
              </a:pathLst>
            </a:custGeom>
            <a:noFill/>
            <a:ln w="28575" cap="flat" cmpd="sng">
              <a:solidFill>
                <a:srgbClr val="00FF00"/>
              </a:solidFill>
              <a:prstDash val="solid"/>
              <a:round/>
              <a:headEnd type="none" w="med" len="med"/>
              <a:tailEnd type="stealth" w="med" len="lg"/>
            </a:ln>
            <a:effectLst>
              <a:outerShdw dist="17961" dir="2700000" algn="ctr" rotWithShape="0">
                <a:srgbClr val="000000"/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s-ES">
                <a:latin typeface="Arial" charset="0"/>
                <a:cs typeface="Arial" charset="0"/>
              </a:endParaRPr>
            </a:p>
          </p:txBody>
        </p:sp>
        <p:sp>
          <p:nvSpPr>
            <p:cNvPr id="157748" name="Freeform 52">
              <a:extLst>
                <a:ext uri="{FF2B5EF4-FFF2-40B4-BE49-F238E27FC236}">
                  <a16:creationId xmlns:a16="http://schemas.microsoft.com/office/drawing/2014/main" id="{A2FF3C11-2F90-49C9-B22B-F0B1186D0C6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7" y="1648"/>
              <a:ext cx="159" cy="182"/>
            </a:xfrm>
            <a:custGeom>
              <a:avLst/>
              <a:gdLst/>
              <a:ahLst/>
              <a:cxnLst>
                <a:cxn ang="0">
                  <a:pos x="159" y="0"/>
                </a:cxn>
                <a:cxn ang="0">
                  <a:pos x="23" y="46"/>
                </a:cxn>
                <a:cxn ang="0">
                  <a:pos x="23" y="136"/>
                </a:cxn>
                <a:cxn ang="0">
                  <a:pos x="114" y="182"/>
                </a:cxn>
              </a:cxnLst>
              <a:rect l="0" t="0" r="r" b="b"/>
              <a:pathLst>
                <a:path w="159" h="182">
                  <a:moveTo>
                    <a:pt x="159" y="0"/>
                  </a:moveTo>
                  <a:cubicBezTo>
                    <a:pt x="102" y="11"/>
                    <a:pt x="46" y="23"/>
                    <a:pt x="23" y="46"/>
                  </a:cubicBezTo>
                  <a:cubicBezTo>
                    <a:pt x="0" y="69"/>
                    <a:pt x="8" y="113"/>
                    <a:pt x="23" y="136"/>
                  </a:cubicBezTo>
                  <a:cubicBezTo>
                    <a:pt x="38" y="159"/>
                    <a:pt x="99" y="174"/>
                    <a:pt x="114" y="182"/>
                  </a:cubicBezTo>
                </a:path>
              </a:pathLst>
            </a:custGeom>
            <a:noFill/>
            <a:ln w="28575" cap="flat" cmpd="sng">
              <a:solidFill>
                <a:srgbClr val="00FF00"/>
              </a:solidFill>
              <a:prstDash val="solid"/>
              <a:round/>
              <a:headEnd type="none" w="med" len="med"/>
              <a:tailEnd type="stealth" w="med" len="lg"/>
            </a:ln>
            <a:effectLst>
              <a:outerShdw dist="25400" algn="ctr" rotWithShape="0">
                <a:srgbClr val="000000"/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s-ES">
                <a:latin typeface="Arial" charset="0"/>
                <a:cs typeface="Arial" charset="0"/>
              </a:endParaRPr>
            </a:p>
          </p:txBody>
        </p:sp>
      </p:grpSp>
      <p:grpSp>
        <p:nvGrpSpPr>
          <p:cNvPr id="17" name="Group 78">
            <a:extLst>
              <a:ext uri="{FF2B5EF4-FFF2-40B4-BE49-F238E27FC236}">
                <a16:creationId xmlns:a16="http://schemas.microsoft.com/office/drawing/2014/main" id="{EA54DD4B-5100-4A3A-8CA8-885BA5D431A5}"/>
              </a:ext>
            </a:extLst>
          </p:cNvPr>
          <p:cNvGrpSpPr>
            <a:grpSpLocks/>
          </p:cNvGrpSpPr>
          <p:nvPr/>
        </p:nvGrpSpPr>
        <p:grpSpPr bwMode="auto">
          <a:xfrm>
            <a:off x="5207000" y="3265488"/>
            <a:ext cx="660400" cy="503237"/>
            <a:chOff x="3280" y="2057"/>
            <a:chExt cx="416" cy="317"/>
          </a:xfrm>
        </p:grpSpPr>
        <p:sp>
          <p:nvSpPr>
            <p:cNvPr id="157749" name="Freeform 53">
              <a:extLst>
                <a:ext uri="{FF2B5EF4-FFF2-40B4-BE49-F238E27FC236}">
                  <a16:creationId xmlns:a16="http://schemas.microsoft.com/office/drawing/2014/main" id="{CA9B643D-8419-4CB3-BA5D-D85A84A11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0" y="2057"/>
              <a:ext cx="371" cy="208"/>
            </a:xfrm>
            <a:custGeom>
              <a:avLst/>
              <a:gdLst/>
              <a:ahLst/>
              <a:cxnLst>
                <a:cxn ang="0">
                  <a:pos x="163" y="208"/>
                </a:cxn>
                <a:cxn ang="0">
                  <a:pos x="35" y="48"/>
                </a:cxn>
                <a:cxn ang="0">
                  <a:pos x="371" y="0"/>
                </a:cxn>
              </a:cxnLst>
              <a:rect l="0" t="0" r="r" b="b"/>
              <a:pathLst>
                <a:path w="371" h="208">
                  <a:moveTo>
                    <a:pt x="163" y="208"/>
                  </a:moveTo>
                  <a:cubicBezTo>
                    <a:pt x="142" y="181"/>
                    <a:pt x="0" y="83"/>
                    <a:pt x="35" y="48"/>
                  </a:cubicBezTo>
                  <a:cubicBezTo>
                    <a:pt x="70" y="13"/>
                    <a:pt x="301" y="10"/>
                    <a:pt x="371" y="0"/>
                  </a:cubicBezTo>
                </a:path>
              </a:pathLst>
            </a:custGeom>
            <a:noFill/>
            <a:ln w="28575" cap="flat" cmpd="sng">
              <a:solidFill>
                <a:srgbClr val="00FF00"/>
              </a:solidFill>
              <a:prstDash val="solid"/>
              <a:round/>
              <a:headEnd type="none" w="med" len="med"/>
              <a:tailEnd type="stealth" w="med" len="lg"/>
            </a:ln>
            <a:effectLst>
              <a:outerShdw dist="17961" dir="2700000" algn="ctr" rotWithShape="0">
                <a:srgbClr val="000000"/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s-ES">
                <a:latin typeface="Arial" charset="0"/>
                <a:cs typeface="Arial" charset="0"/>
              </a:endParaRPr>
            </a:p>
          </p:txBody>
        </p:sp>
        <p:sp>
          <p:nvSpPr>
            <p:cNvPr id="157750" name="Freeform 54">
              <a:extLst>
                <a:ext uri="{FF2B5EF4-FFF2-40B4-BE49-F238E27FC236}">
                  <a16:creationId xmlns:a16="http://schemas.microsoft.com/office/drawing/2014/main" id="{81048B71-487F-4722-8918-4EFFAB3ECF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5" y="2238"/>
              <a:ext cx="181" cy="136"/>
            </a:xfrm>
            <a:custGeom>
              <a:avLst/>
              <a:gdLst/>
              <a:ahLst/>
              <a:cxnLst>
                <a:cxn ang="0">
                  <a:pos x="181" y="0"/>
                </a:cxn>
                <a:cxn ang="0">
                  <a:pos x="91" y="46"/>
                </a:cxn>
                <a:cxn ang="0">
                  <a:pos x="0" y="136"/>
                </a:cxn>
              </a:cxnLst>
              <a:rect l="0" t="0" r="r" b="b"/>
              <a:pathLst>
                <a:path w="181" h="136">
                  <a:moveTo>
                    <a:pt x="181" y="0"/>
                  </a:moveTo>
                  <a:cubicBezTo>
                    <a:pt x="151" y="11"/>
                    <a:pt x="121" y="23"/>
                    <a:pt x="91" y="46"/>
                  </a:cubicBezTo>
                  <a:cubicBezTo>
                    <a:pt x="61" y="69"/>
                    <a:pt x="15" y="121"/>
                    <a:pt x="0" y="136"/>
                  </a:cubicBezTo>
                </a:path>
              </a:pathLst>
            </a:custGeom>
            <a:noFill/>
            <a:ln w="28575" cap="flat" cmpd="sng">
              <a:solidFill>
                <a:srgbClr val="00FF00"/>
              </a:solidFill>
              <a:prstDash val="solid"/>
              <a:round/>
              <a:headEnd type="none" w="med" len="med"/>
              <a:tailEnd type="stealth" w="med" len="lg"/>
            </a:ln>
            <a:effectLst>
              <a:outerShdw dist="17961" dir="2700000" algn="ctr" rotWithShape="0">
                <a:srgbClr val="000000"/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s-ES">
                <a:latin typeface="Arial" charset="0"/>
                <a:cs typeface="Arial" charset="0"/>
              </a:endParaRPr>
            </a:p>
          </p:txBody>
        </p:sp>
      </p:grpSp>
      <p:graphicFrame>
        <p:nvGraphicFramePr>
          <p:cNvPr id="157751" name="Object 55">
            <a:extLst>
              <a:ext uri="{FF2B5EF4-FFF2-40B4-BE49-F238E27FC236}">
                <a16:creationId xmlns:a16="http://schemas.microsoft.com/office/drawing/2014/main" id="{25468097-19C5-44BD-B901-FA9C8ADD96D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35600" y="4292600"/>
          <a:ext cx="1317625" cy="887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669" name="CS ChemDraw Drawing" r:id="rId48" imgW="814320" imgH="549720" progId="ChemDraw.Document.6.0">
                  <p:embed/>
                </p:oleObj>
              </mc:Choice>
              <mc:Fallback>
                <p:oleObj name="CS ChemDraw Drawing" r:id="rId48" imgW="814320" imgH="549720" progId="ChemDraw.Document.6.0">
                  <p:embed/>
                  <p:pic>
                    <p:nvPicPr>
                      <p:cNvPr id="0" name="Object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5600" y="4292600"/>
                        <a:ext cx="1317625" cy="887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 algn="ctr">
                            <a:solidFill>
                              <a:srgbClr val="000000"/>
                            </a:solidFill>
                            <a:miter lim="800000"/>
                            <a:headEnd/>
                            <a:tailEnd type="none" w="med" len="lg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" name="Group 82">
            <a:extLst>
              <a:ext uri="{FF2B5EF4-FFF2-40B4-BE49-F238E27FC236}">
                <a16:creationId xmlns:a16="http://schemas.microsoft.com/office/drawing/2014/main" id="{CF1CDBD4-7295-4FD4-A33E-F14034BAC1CF}"/>
              </a:ext>
            </a:extLst>
          </p:cNvPr>
          <p:cNvGrpSpPr>
            <a:grpSpLocks/>
          </p:cNvGrpSpPr>
          <p:nvPr/>
        </p:nvGrpSpPr>
        <p:grpSpPr bwMode="auto">
          <a:xfrm>
            <a:off x="5576888" y="4391025"/>
            <a:ext cx="579437" cy="550863"/>
            <a:chOff x="3513" y="2766"/>
            <a:chExt cx="365" cy="347"/>
          </a:xfrm>
        </p:grpSpPr>
        <p:sp>
          <p:nvSpPr>
            <p:cNvPr id="157756" name="Freeform 60">
              <a:extLst>
                <a:ext uri="{FF2B5EF4-FFF2-40B4-BE49-F238E27FC236}">
                  <a16:creationId xmlns:a16="http://schemas.microsoft.com/office/drawing/2014/main" id="{5DAD6B65-6518-4D51-A87F-3C7AA2C527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6" y="2931"/>
              <a:ext cx="182" cy="182"/>
            </a:xfrm>
            <a:custGeom>
              <a:avLst/>
              <a:gdLst/>
              <a:ahLst/>
              <a:cxnLst>
                <a:cxn ang="0">
                  <a:pos x="182" y="0"/>
                </a:cxn>
                <a:cxn ang="0">
                  <a:pos x="91" y="91"/>
                </a:cxn>
                <a:cxn ang="0">
                  <a:pos x="0" y="182"/>
                </a:cxn>
              </a:cxnLst>
              <a:rect l="0" t="0" r="r" b="b"/>
              <a:pathLst>
                <a:path w="182" h="182">
                  <a:moveTo>
                    <a:pt x="182" y="0"/>
                  </a:moveTo>
                  <a:cubicBezTo>
                    <a:pt x="151" y="30"/>
                    <a:pt x="121" y="61"/>
                    <a:pt x="91" y="91"/>
                  </a:cubicBezTo>
                  <a:cubicBezTo>
                    <a:pt x="61" y="121"/>
                    <a:pt x="15" y="167"/>
                    <a:pt x="0" y="182"/>
                  </a:cubicBezTo>
                </a:path>
              </a:pathLst>
            </a:custGeom>
            <a:noFill/>
            <a:ln w="28575" cap="flat" cmpd="sng">
              <a:solidFill>
                <a:srgbClr val="CC99FF"/>
              </a:solidFill>
              <a:prstDash val="solid"/>
              <a:round/>
              <a:headEnd type="none" w="med" len="med"/>
              <a:tailEnd type="stealth" w="med" len="lg"/>
            </a:ln>
            <a:effectLst>
              <a:outerShdw dist="17961" dir="2700000" algn="ctr" rotWithShape="0">
                <a:srgbClr val="000000"/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s-ES">
                <a:latin typeface="Arial" charset="0"/>
                <a:cs typeface="Arial" charset="0"/>
              </a:endParaRPr>
            </a:p>
          </p:txBody>
        </p:sp>
        <p:sp>
          <p:nvSpPr>
            <p:cNvPr id="157757" name="Freeform 61">
              <a:extLst>
                <a:ext uri="{FF2B5EF4-FFF2-40B4-BE49-F238E27FC236}">
                  <a16:creationId xmlns:a16="http://schemas.microsoft.com/office/drawing/2014/main" id="{80DDD00B-2BFE-4BEC-8FDE-85B3BA9806A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3" y="2766"/>
              <a:ext cx="345" cy="250"/>
            </a:xfrm>
            <a:custGeom>
              <a:avLst/>
              <a:gdLst/>
              <a:ahLst/>
              <a:cxnLst>
                <a:cxn ang="0">
                  <a:pos x="111" y="250"/>
                </a:cxn>
                <a:cxn ang="0">
                  <a:pos x="3" y="150"/>
                </a:cxn>
                <a:cxn ang="0">
                  <a:pos x="129" y="42"/>
                </a:cxn>
                <a:cxn ang="0">
                  <a:pos x="345" y="0"/>
                </a:cxn>
              </a:cxnLst>
              <a:rect l="0" t="0" r="r" b="b"/>
              <a:pathLst>
                <a:path w="345" h="250">
                  <a:moveTo>
                    <a:pt x="111" y="250"/>
                  </a:moveTo>
                  <a:cubicBezTo>
                    <a:pt x="93" y="233"/>
                    <a:pt x="0" y="185"/>
                    <a:pt x="3" y="150"/>
                  </a:cubicBezTo>
                  <a:cubicBezTo>
                    <a:pt x="6" y="115"/>
                    <a:pt x="72" y="67"/>
                    <a:pt x="129" y="42"/>
                  </a:cubicBezTo>
                  <a:cubicBezTo>
                    <a:pt x="186" y="17"/>
                    <a:pt x="300" y="9"/>
                    <a:pt x="345" y="0"/>
                  </a:cubicBezTo>
                </a:path>
              </a:pathLst>
            </a:custGeom>
            <a:noFill/>
            <a:ln w="28575" cap="flat" cmpd="sng">
              <a:solidFill>
                <a:srgbClr val="CC99FF"/>
              </a:solidFill>
              <a:prstDash val="solid"/>
              <a:round/>
              <a:headEnd type="none" w="med" len="med"/>
              <a:tailEnd type="stealth" w="med" len="lg"/>
            </a:ln>
            <a:effectLst>
              <a:outerShdw dist="17961" dir="2700000" algn="ctr" rotWithShape="0">
                <a:srgbClr val="000000"/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s-ES">
                <a:latin typeface="Arial" charset="0"/>
                <a:cs typeface="Arial" charset="0"/>
              </a:endParaRPr>
            </a:p>
          </p:txBody>
        </p:sp>
      </p:grpSp>
      <p:grpSp>
        <p:nvGrpSpPr>
          <p:cNvPr id="19" name="Group 86">
            <a:extLst>
              <a:ext uri="{FF2B5EF4-FFF2-40B4-BE49-F238E27FC236}">
                <a16:creationId xmlns:a16="http://schemas.microsoft.com/office/drawing/2014/main" id="{007CFA62-3F5F-42AD-BE8E-AD8D16CC9147}"/>
              </a:ext>
            </a:extLst>
          </p:cNvPr>
          <p:cNvGrpSpPr>
            <a:grpSpLocks/>
          </p:cNvGrpSpPr>
          <p:nvPr/>
        </p:nvGrpSpPr>
        <p:grpSpPr bwMode="auto">
          <a:xfrm>
            <a:off x="5364163" y="5373688"/>
            <a:ext cx="1739900" cy="638175"/>
            <a:chOff x="3379" y="3385"/>
            <a:chExt cx="1096" cy="402"/>
          </a:xfrm>
        </p:grpSpPr>
        <p:graphicFrame>
          <p:nvGraphicFramePr>
            <p:cNvPr id="47113" name="Object 58">
              <a:extLst>
                <a:ext uri="{FF2B5EF4-FFF2-40B4-BE49-F238E27FC236}">
                  <a16:creationId xmlns:a16="http://schemas.microsoft.com/office/drawing/2014/main" id="{D484BBDB-8069-42BC-9E3B-23C0ACF3FB6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059" y="3385"/>
            <a:ext cx="416" cy="4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670" name="CS ChemDraw Drawing" r:id="rId50" imgW="409320" imgH="397440" progId="ChemDraw.Document.6.0">
                    <p:embed/>
                  </p:oleObj>
                </mc:Choice>
                <mc:Fallback>
                  <p:oleObj name="CS ChemDraw Drawing" r:id="rId50" imgW="409320" imgH="397440" progId="ChemDraw.Document.6.0">
                    <p:embed/>
                    <p:pic>
                      <p:nvPicPr>
                        <p:cNvPr id="0" name="Object 5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59" y="3385"/>
                          <a:ext cx="416" cy="4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28575" algn="ctr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 type="none" w="med" len="lg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7760" name="Freeform 64">
              <a:extLst>
                <a:ext uri="{FF2B5EF4-FFF2-40B4-BE49-F238E27FC236}">
                  <a16:creationId xmlns:a16="http://schemas.microsoft.com/office/drawing/2014/main" id="{D7519AE7-B1D5-441D-A0DA-0ED0A6794F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1" y="3612"/>
              <a:ext cx="454" cy="90"/>
            </a:xfrm>
            <a:custGeom>
              <a:avLst/>
              <a:gdLst/>
              <a:ahLst/>
              <a:cxnLst>
                <a:cxn ang="0">
                  <a:pos x="454" y="0"/>
                </a:cxn>
                <a:cxn ang="0">
                  <a:pos x="0" y="90"/>
                </a:cxn>
              </a:cxnLst>
              <a:rect l="0" t="0" r="r" b="b"/>
              <a:pathLst>
                <a:path w="454" h="90">
                  <a:moveTo>
                    <a:pt x="454" y="0"/>
                  </a:moveTo>
                  <a:cubicBezTo>
                    <a:pt x="264" y="37"/>
                    <a:pt x="75" y="75"/>
                    <a:pt x="0" y="90"/>
                  </a:cubicBezTo>
                </a:path>
              </a:pathLst>
            </a:custGeom>
            <a:noFill/>
            <a:ln w="28575" cap="flat" cmpd="sng">
              <a:solidFill>
                <a:srgbClr val="CC99FF"/>
              </a:solidFill>
              <a:prstDash val="solid"/>
              <a:round/>
              <a:headEnd type="none" w="med" len="med"/>
              <a:tailEnd type="stealth" w="med" len="lg"/>
            </a:ln>
            <a:effectLst>
              <a:outerShdw dist="17961" dir="2700000" algn="ctr" rotWithShape="0">
                <a:srgbClr val="000000"/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s-ES">
                <a:latin typeface="Arial" charset="0"/>
                <a:cs typeface="Arial" charset="0"/>
              </a:endParaRPr>
            </a:p>
          </p:txBody>
        </p:sp>
        <p:sp>
          <p:nvSpPr>
            <p:cNvPr id="157761" name="Freeform 65">
              <a:extLst>
                <a:ext uri="{FF2B5EF4-FFF2-40B4-BE49-F238E27FC236}">
                  <a16:creationId xmlns:a16="http://schemas.microsoft.com/office/drawing/2014/main" id="{F86C7E9E-63D9-40A0-B24A-D47BDFE80D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9" y="3475"/>
              <a:ext cx="136" cy="182"/>
            </a:xfrm>
            <a:custGeom>
              <a:avLst/>
              <a:gdLst/>
              <a:ahLst/>
              <a:cxnLst>
                <a:cxn ang="0">
                  <a:pos x="136" y="182"/>
                </a:cxn>
                <a:cxn ang="0">
                  <a:pos x="0" y="137"/>
                </a:cxn>
                <a:cxn ang="0">
                  <a:pos x="136" y="0"/>
                </a:cxn>
              </a:cxnLst>
              <a:rect l="0" t="0" r="r" b="b"/>
              <a:pathLst>
                <a:path w="136" h="182">
                  <a:moveTo>
                    <a:pt x="136" y="182"/>
                  </a:moveTo>
                  <a:cubicBezTo>
                    <a:pt x="68" y="174"/>
                    <a:pt x="0" y="167"/>
                    <a:pt x="0" y="137"/>
                  </a:cubicBezTo>
                  <a:cubicBezTo>
                    <a:pt x="0" y="107"/>
                    <a:pt x="113" y="23"/>
                    <a:pt x="136" y="0"/>
                  </a:cubicBezTo>
                </a:path>
              </a:pathLst>
            </a:custGeom>
            <a:noFill/>
            <a:ln w="28575" cap="flat" cmpd="sng">
              <a:solidFill>
                <a:srgbClr val="CC99FF"/>
              </a:solidFill>
              <a:prstDash val="solid"/>
              <a:round/>
              <a:headEnd type="none" w="med" len="med"/>
              <a:tailEnd type="stealth" w="med" len="lg"/>
            </a:ln>
            <a:effectLst>
              <a:outerShdw dist="17961" dir="2700000" algn="ctr" rotWithShape="0">
                <a:srgbClr val="000000"/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s-ES">
                <a:latin typeface="Arial" charset="0"/>
                <a:cs typeface="Arial" charset="0"/>
              </a:endParaRPr>
            </a:p>
          </p:txBody>
        </p:sp>
      </p:grpSp>
      <p:grpSp>
        <p:nvGrpSpPr>
          <p:cNvPr id="20" name="Group 87">
            <a:extLst>
              <a:ext uri="{FF2B5EF4-FFF2-40B4-BE49-F238E27FC236}">
                <a16:creationId xmlns:a16="http://schemas.microsoft.com/office/drawing/2014/main" id="{372FDB33-C397-42FF-BF71-CCFA3DB90FFB}"/>
              </a:ext>
            </a:extLst>
          </p:cNvPr>
          <p:cNvGrpSpPr>
            <a:grpSpLocks/>
          </p:cNvGrpSpPr>
          <p:nvPr/>
        </p:nvGrpSpPr>
        <p:grpSpPr bwMode="auto">
          <a:xfrm>
            <a:off x="6804025" y="5402263"/>
            <a:ext cx="2079625" cy="974725"/>
            <a:chOff x="4286" y="3403"/>
            <a:chExt cx="1310" cy="614"/>
          </a:xfrm>
        </p:grpSpPr>
        <p:grpSp>
          <p:nvGrpSpPr>
            <p:cNvPr id="47156" name="Group 71">
              <a:extLst>
                <a:ext uri="{FF2B5EF4-FFF2-40B4-BE49-F238E27FC236}">
                  <a16:creationId xmlns:a16="http://schemas.microsoft.com/office/drawing/2014/main" id="{C192725A-1980-4BE6-9EC9-66C7EC8BC9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88" y="3403"/>
              <a:ext cx="908" cy="614"/>
              <a:chOff x="4688" y="3403"/>
              <a:chExt cx="908" cy="614"/>
            </a:xfrm>
          </p:grpSpPr>
          <p:graphicFrame>
            <p:nvGraphicFramePr>
              <p:cNvPr id="47111" name="Object 70">
                <a:extLst>
                  <a:ext uri="{FF2B5EF4-FFF2-40B4-BE49-F238E27FC236}">
                    <a16:creationId xmlns:a16="http://schemas.microsoft.com/office/drawing/2014/main" id="{B736D47B-5FB4-40A3-983E-12439A14F91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688" y="3403"/>
              <a:ext cx="908" cy="61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7671" name="CS ChemDraw Drawing" r:id="rId52" imgW="1046520" imgH="656280" progId="ChemDraw.Document.6.0">
                      <p:embed/>
                    </p:oleObj>
                  </mc:Choice>
                  <mc:Fallback>
                    <p:oleObj name="CS ChemDraw Drawing" r:id="rId52" imgW="1046520" imgH="656280" progId="ChemDraw.Document.6.0">
                      <p:embed/>
                      <p:pic>
                        <p:nvPicPr>
                          <p:cNvPr id="0" name="Object 7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688" y="3403"/>
                            <a:ext cx="908" cy="61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28575" algn="ctr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 type="none" w="med" len="lg"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7112" name="Object 59">
                <a:extLst>
                  <a:ext uri="{FF2B5EF4-FFF2-40B4-BE49-F238E27FC236}">
                    <a16:creationId xmlns:a16="http://schemas.microsoft.com/office/drawing/2014/main" id="{CB6F2E34-E517-4D1C-BA10-8E3601C0A98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740" y="3448"/>
              <a:ext cx="837" cy="52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7672" name="CS ChemDraw Drawing" r:id="rId54" imgW="821520" imgH="516240" progId="ChemDraw.Document.6.0">
                      <p:embed/>
                    </p:oleObj>
                  </mc:Choice>
                  <mc:Fallback>
                    <p:oleObj name="CS ChemDraw Drawing" r:id="rId54" imgW="821520" imgH="516240" progId="ChemDraw.Document.6.0">
                      <p:embed/>
                      <p:pic>
                        <p:nvPicPr>
                          <p:cNvPr id="0" name="Object 5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740" y="3448"/>
                            <a:ext cx="837" cy="52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28575" algn="ctr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 type="none" w="med" len="lg"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57763" name="AutoShape 67">
              <a:extLst>
                <a:ext uri="{FF2B5EF4-FFF2-40B4-BE49-F238E27FC236}">
                  <a16:creationId xmlns:a16="http://schemas.microsoft.com/office/drawing/2014/main" id="{F3329F1A-4EBB-4806-B1F9-01C6D8CB00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6" y="3702"/>
              <a:ext cx="363" cy="45"/>
            </a:xfrm>
            <a:prstGeom prst="rightArrow">
              <a:avLst>
                <a:gd name="adj1" fmla="val 50000"/>
                <a:gd name="adj2" fmla="val 201667"/>
              </a:avLst>
            </a:prstGeom>
            <a:solidFill>
              <a:schemeClr val="accent1"/>
            </a:solidFill>
            <a:ln w="9525" algn="ctr">
              <a:solidFill>
                <a:srgbClr val="000000"/>
              </a:solidFill>
              <a:miter lim="800000"/>
              <a:headEnd/>
              <a:tailEnd type="none" w="med" len="lg"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s-ES">
                <a:latin typeface="Arial" charset="0"/>
                <a:cs typeface="Arial" charset="0"/>
              </a:endParaRPr>
            </a:p>
          </p:txBody>
        </p:sp>
      </p:grpSp>
      <p:grpSp>
        <p:nvGrpSpPr>
          <p:cNvPr id="22" name="Group 84">
            <a:extLst>
              <a:ext uri="{FF2B5EF4-FFF2-40B4-BE49-F238E27FC236}">
                <a16:creationId xmlns:a16="http://schemas.microsoft.com/office/drawing/2014/main" id="{0F94F4BA-424D-4F65-9DA6-38E31202248A}"/>
              </a:ext>
            </a:extLst>
          </p:cNvPr>
          <p:cNvGrpSpPr>
            <a:grpSpLocks/>
          </p:cNvGrpSpPr>
          <p:nvPr/>
        </p:nvGrpSpPr>
        <p:grpSpPr bwMode="auto">
          <a:xfrm>
            <a:off x="7585075" y="4297363"/>
            <a:ext cx="1308100" cy="931862"/>
            <a:chOff x="4778" y="2707"/>
            <a:chExt cx="824" cy="587"/>
          </a:xfrm>
        </p:grpSpPr>
        <p:sp>
          <p:nvSpPr>
            <p:cNvPr id="157758" name="Freeform 62">
              <a:extLst>
                <a:ext uri="{FF2B5EF4-FFF2-40B4-BE49-F238E27FC236}">
                  <a16:creationId xmlns:a16="http://schemas.microsoft.com/office/drawing/2014/main" id="{ACDEBBD6-2D2F-4844-B2BF-DE27F526AE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8" y="3113"/>
              <a:ext cx="196" cy="181"/>
            </a:xfrm>
            <a:custGeom>
              <a:avLst/>
              <a:gdLst/>
              <a:ahLst/>
              <a:cxnLst>
                <a:cxn ang="0">
                  <a:pos x="106" y="181"/>
                </a:cxn>
                <a:cxn ang="0">
                  <a:pos x="15" y="91"/>
                </a:cxn>
                <a:cxn ang="0">
                  <a:pos x="196" y="0"/>
                </a:cxn>
              </a:cxnLst>
              <a:rect l="0" t="0" r="r" b="b"/>
              <a:pathLst>
                <a:path w="196" h="181">
                  <a:moveTo>
                    <a:pt x="106" y="181"/>
                  </a:moveTo>
                  <a:cubicBezTo>
                    <a:pt x="53" y="151"/>
                    <a:pt x="0" y="121"/>
                    <a:pt x="15" y="91"/>
                  </a:cubicBezTo>
                  <a:cubicBezTo>
                    <a:pt x="30" y="61"/>
                    <a:pt x="166" y="15"/>
                    <a:pt x="196" y="0"/>
                  </a:cubicBezTo>
                </a:path>
              </a:pathLst>
            </a:custGeom>
            <a:noFill/>
            <a:ln w="28575" cap="flat" cmpd="sng">
              <a:solidFill>
                <a:srgbClr val="CC99FF"/>
              </a:solidFill>
              <a:prstDash val="solid"/>
              <a:round/>
              <a:headEnd type="none" w="med" len="med"/>
              <a:tailEnd type="stealth" w="med" len="lg"/>
            </a:ln>
            <a:effectLst>
              <a:outerShdw dist="17961" dir="2700000" algn="ctr" rotWithShape="0">
                <a:srgbClr val="000000"/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s-ES">
                <a:latin typeface="Arial" charset="0"/>
                <a:cs typeface="Arial" charset="0"/>
              </a:endParaRPr>
            </a:p>
          </p:txBody>
        </p:sp>
        <p:sp>
          <p:nvSpPr>
            <p:cNvPr id="157759" name="Freeform 63">
              <a:extLst>
                <a:ext uri="{FF2B5EF4-FFF2-40B4-BE49-F238E27FC236}">
                  <a16:creationId xmlns:a16="http://schemas.microsoft.com/office/drawing/2014/main" id="{159C3523-F875-4E30-912A-726BC8CEA0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7" y="2707"/>
              <a:ext cx="315" cy="224"/>
            </a:xfrm>
            <a:custGeom>
              <a:avLst/>
              <a:gdLst/>
              <a:ahLst/>
              <a:cxnLst>
                <a:cxn ang="0">
                  <a:pos x="137" y="224"/>
                </a:cxn>
                <a:cxn ang="0">
                  <a:pos x="3" y="101"/>
                </a:cxn>
                <a:cxn ang="0">
                  <a:pos x="117" y="11"/>
                </a:cxn>
                <a:cxn ang="0">
                  <a:pos x="315" y="35"/>
                </a:cxn>
              </a:cxnLst>
              <a:rect l="0" t="0" r="r" b="b"/>
              <a:pathLst>
                <a:path w="315" h="224">
                  <a:moveTo>
                    <a:pt x="137" y="224"/>
                  </a:moveTo>
                  <a:cubicBezTo>
                    <a:pt x="115" y="203"/>
                    <a:pt x="6" y="136"/>
                    <a:pt x="3" y="101"/>
                  </a:cubicBezTo>
                  <a:cubicBezTo>
                    <a:pt x="0" y="66"/>
                    <a:pt x="65" y="22"/>
                    <a:pt x="117" y="11"/>
                  </a:cubicBezTo>
                  <a:cubicBezTo>
                    <a:pt x="169" y="0"/>
                    <a:pt x="274" y="30"/>
                    <a:pt x="315" y="35"/>
                  </a:cubicBezTo>
                </a:path>
              </a:pathLst>
            </a:custGeom>
            <a:noFill/>
            <a:ln w="28575" cap="flat" cmpd="sng">
              <a:solidFill>
                <a:srgbClr val="CC99FF"/>
              </a:solidFill>
              <a:prstDash val="solid"/>
              <a:round/>
              <a:headEnd type="none" w="med" len="med"/>
              <a:tailEnd type="stealth" w="med" len="lg"/>
            </a:ln>
            <a:effectLst>
              <a:outerShdw dist="17961" dir="2700000" algn="ctr" rotWithShape="0">
                <a:srgbClr val="000000"/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s-ES">
                <a:latin typeface="Arial" charset="0"/>
                <a:cs typeface="Arial" charset="0"/>
              </a:endParaRPr>
            </a:p>
          </p:txBody>
        </p:sp>
        <p:sp>
          <p:nvSpPr>
            <p:cNvPr id="157764" name="AutoShape 68">
              <a:extLst>
                <a:ext uri="{FF2B5EF4-FFF2-40B4-BE49-F238E27FC236}">
                  <a16:creationId xmlns:a16="http://schemas.microsoft.com/office/drawing/2014/main" id="{01539206-B5C5-4572-977F-B8CE8576A3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5" y="3022"/>
              <a:ext cx="227" cy="45"/>
            </a:xfrm>
            <a:prstGeom prst="rightArrow">
              <a:avLst>
                <a:gd name="adj1" fmla="val 50000"/>
                <a:gd name="adj2" fmla="val 126111"/>
              </a:avLst>
            </a:prstGeom>
            <a:solidFill>
              <a:schemeClr val="accent1"/>
            </a:solidFill>
            <a:ln w="9525" algn="ctr">
              <a:solidFill>
                <a:srgbClr val="000000"/>
              </a:solidFill>
              <a:miter lim="800000"/>
              <a:headEnd/>
              <a:tailEnd type="none" w="med" len="lg"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s-ES">
                <a:latin typeface="Arial" charset="0"/>
                <a:cs typeface="Arial" charset="0"/>
              </a:endParaRPr>
            </a:p>
          </p:txBody>
        </p:sp>
      </p:grp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9AF3EA1-E1FF-4746-960C-0DB228F1A81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5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9619"/>
    </mc:Choice>
    <mc:Fallback>
      <p:transition spd="slow" advTm="3296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57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57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157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Marcador de pie de página">
            <a:extLst>
              <a:ext uri="{FF2B5EF4-FFF2-40B4-BE49-F238E27FC236}">
                <a16:creationId xmlns:a16="http://schemas.microsoft.com/office/drawing/2014/main" id="{084EB56A-2185-4E14-86CC-7845A962C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895600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s-AR" sz="1800">
                <a:latin typeface="Freestyle Script" panose="030804020302050B0404" pitchFamily="66" charset="0"/>
              </a:rPr>
              <a:t>Dra. Miriam Martins Alho</a:t>
            </a:r>
          </a:p>
        </p:txBody>
      </p:sp>
      <p:sp>
        <p:nvSpPr>
          <p:cNvPr id="161794" name="Rectangle 2">
            <a:extLst>
              <a:ext uri="{FF2B5EF4-FFF2-40B4-BE49-F238E27FC236}">
                <a16:creationId xmlns:a16="http://schemas.microsoft.com/office/drawing/2014/main" id="{F9A778DC-8B6E-4246-A3CD-A339FA9F8AE7}"/>
              </a:ext>
            </a:extLst>
          </p:cNvPr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323850" y="244475"/>
            <a:ext cx="8385175" cy="1431925"/>
          </a:xfrm>
        </p:spPr>
        <p:txBody>
          <a:bodyPr/>
          <a:lstStyle/>
          <a:p>
            <a:pPr eaLnBrk="1" hangingPunct="1">
              <a:defRPr/>
            </a:pPr>
            <a:r>
              <a:rPr lang="es-MX" sz="3600" dirty="0"/>
              <a:t>Reactivo de </a:t>
            </a:r>
            <a:r>
              <a:rPr lang="es-MX" sz="3600" dirty="0" err="1"/>
              <a:t>Grignard</a:t>
            </a:r>
            <a:r>
              <a:rPr lang="es-MX" sz="3600" dirty="0"/>
              <a:t> con </a:t>
            </a:r>
            <a:r>
              <a:rPr lang="es-MX" sz="3600" dirty="0" err="1"/>
              <a:t>Acidos</a:t>
            </a:r>
            <a:r>
              <a:rPr lang="es-MX" sz="3600" dirty="0"/>
              <a:t> y Derivados</a:t>
            </a:r>
            <a:endParaRPr lang="en-US" sz="3600" dirty="0"/>
          </a:p>
        </p:txBody>
      </p:sp>
      <p:graphicFrame>
        <p:nvGraphicFramePr>
          <p:cNvPr id="161811" name="Object 19">
            <a:extLst>
              <a:ext uri="{FF2B5EF4-FFF2-40B4-BE49-F238E27FC236}">
                <a16:creationId xmlns:a16="http://schemas.microsoft.com/office/drawing/2014/main" id="{55EA45A7-E350-4E87-8A8F-1C695F0D0EF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0975" y="2967038"/>
          <a:ext cx="8820150" cy="1225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74" name="CS ChemDraw Drawing" r:id="rId6" imgW="5256360" imgH="730080" progId="ChemDraw.Document.6.0">
                  <p:embed/>
                </p:oleObj>
              </mc:Choice>
              <mc:Fallback>
                <p:oleObj name="CS ChemDraw Drawing" r:id="rId6" imgW="5256360" imgH="730080" progId="ChemDraw.Document.6.0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975" y="2967038"/>
                        <a:ext cx="8820150" cy="1225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1814" name="Text Box 22">
            <a:extLst>
              <a:ext uri="{FF2B5EF4-FFF2-40B4-BE49-F238E27FC236}">
                <a16:creationId xmlns:a16="http://schemas.microsoft.com/office/drawing/2014/main" id="{D22808E8-83BE-4787-95B7-AC22D4D5FC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600" y="1819275"/>
            <a:ext cx="7740650" cy="8620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276225" indent="-276225" algn="l" eaLnBrk="0" hangingPunct="0">
              <a:spcBef>
                <a:spcPct val="50000"/>
              </a:spcBef>
              <a:buClr>
                <a:schemeClr val="folHlink"/>
              </a:buClr>
              <a:buFont typeface="Wingdings" pitchFamily="2" charset="2"/>
              <a:buChar char="§"/>
              <a:defRPr/>
            </a:pPr>
            <a:r>
              <a:rPr lang="es-MX" sz="20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Incompatible con:</a:t>
            </a:r>
          </a:p>
          <a:p>
            <a:pPr marL="733425" lvl="1" indent="-276225" algn="l" eaLnBrk="0" hangingPunct="0">
              <a:spcBef>
                <a:spcPct val="50000"/>
              </a:spcBef>
              <a:buClr>
                <a:schemeClr val="folHlink"/>
              </a:buClr>
              <a:buFont typeface="Wingdings" pitchFamily="2" charset="2"/>
              <a:buChar char="§"/>
              <a:defRPr/>
            </a:pPr>
            <a:r>
              <a:rPr lang="es-MX" sz="20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RCOOH; RCONH</a:t>
            </a:r>
            <a:r>
              <a:rPr lang="es-MX" sz="2000" i="1" baseline="-25000" dirty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2</a:t>
            </a:r>
            <a:r>
              <a:rPr lang="es-MX" sz="20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 y RCONHR’</a:t>
            </a:r>
            <a:endParaRPr lang="en-US" sz="2000" i="1" dirty="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cs typeface="Arial" charset="0"/>
            </a:endParaRPr>
          </a:p>
        </p:txBody>
      </p:sp>
      <p:graphicFrame>
        <p:nvGraphicFramePr>
          <p:cNvPr id="181252" name="Object 4">
            <a:extLst>
              <a:ext uri="{FF2B5EF4-FFF2-40B4-BE49-F238E27FC236}">
                <a16:creationId xmlns:a16="http://schemas.microsoft.com/office/drawing/2014/main" id="{BCC25A49-3A82-410D-AE14-7DCC5F092CC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57313" y="4714875"/>
          <a:ext cx="6469062" cy="1357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75" name="CS ChemDraw Drawing" r:id="rId8" imgW="3564299" imgH="747716" progId="ChemDraw.Document.6.0">
                  <p:embed/>
                </p:oleObj>
              </mc:Choice>
              <mc:Fallback>
                <p:oleObj name="CS ChemDraw Drawing" r:id="rId8" imgW="3564299" imgH="747716" progId="ChemDraw.Document.6.0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7313" y="4714875"/>
                        <a:ext cx="6469062" cy="1357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 algn="ctr">
                            <a:solidFill>
                              <a:srgbClr val="000000"/>
                            </a:solidFill>
                            <a:miter lim="800000"/>
                            <a:headEnd/>
                            <a:tailEnd type="none" w="med" len="lg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8 CuadroTexto">
            <a:extLst>
              <a:ext uri="{FF2B5EF4-FFF2-40B4-BE49-F238E27FC236}">
                <a16:creationId xmlns:a16="http://schemas.microsoft.com/office/drawing/2014/main" id="{221677C9-337D-45FF-A02E-32C30F87F293}"/>
              </a:ext>
            </a:extLst>
          </p:cNvPr>
          <p:cNvSpPr txBox="1"/>
          <p:nvPr/>
        </p:nvSpPr>
        <p:spPr>
          <a:xfrm>
            <a:off x="6929438" y="3906838"/>
            <a:ext cx="2154237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1400" b="1" dirty="0">
                <a:solidFill>
                  <a:srgbClr val="0000FF"/>
                </a:solidFill>
                <a:latin typeface="+mj-lt"/>
                <a:cs typeface="Arial" charset="0"/>
              </a:rPr>
              <a:t>Un alcohol terciario</a:t>
            </a:r>
          </a:p>
        </p:txBody>
      </p:sp>
      <p:sp>
        <p:nvSpPr>
          <p:cNvPr id="10" name="9 CuadroTexto">
            <a:extLst>
              <a:ext uri="{FF2B5EF4-FFF2-40B4-BE49-F238E27FC236}">
                <a16:creationId xmlns:a16="http://schemas.microsoft.com/office/drawing/2014/main" id="{AE0E8113-B1D6-485B-A5C0-3541F59104E8}"/>
              </a:ext>
            </a:extLst>
          </p:cNvPr>
          <p:cNvSpPr txBox="1"/>
          <p:nvPr/>
        </p:nvSpPr>
        <p:spPr>
          <a:xfrm>
            <a:off x="6764338" y="5764213"/>
            <a:ext cx="1379537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1400" b="1" dirty="0">
                <a:solidFill>
                  <a:srgbClr val="FF0000"/>
                </a:solidFill>
                <a:latin typeface="+mj-lt"/>
                <a:cs typeface="Arial" charset="0"/>
              </a:rPr>
              <a:t>Una  cetona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04B0525-587B-41DB-8FDD-4AD920A4C67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257"/>
    </mc:Choice>
    <mc:Fallback>
      <p:transition spd="slow" advTm="144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1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1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3 Marcador de pie de página">
            <a:extLst>
              <a:ext uri="{FF2B5EF4-FFF2-40B4-BE49-F238E27FC236}">
                <a16:creationId xmlns:a16="http://schemas.microsoft.com/office/drawing/2014/main" id="{8D682CBF-2D46-4362-9D4E-47678C119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895600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s-AR" sz="1800">
                <a:latin typeface="Freestyle Script" panose="030804020302050B0404" pitchFamily="66" charset="0"/>
              </a:rPr>
              <a:t>Dra. Miriam Martins Alho</a:t>
            </a:r>
          </a:p>
        </p:txBody>
      </p:sp>
      <p:pic>
        <p:nvPicPr>
          <p:cNvPr id="63491" name="Picture 3">
            <a:extLst>
              <a:ext uri="{FF2B5EF4-FFF2-40B4-BE49-F238E27FC236}">
                <a16:creationId xmlns:a16="http://schemas.microsoft.com/office/drawing/2014/main" id="{BABB86D7-35FE-464E-B4DC-2D7CDB42F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857375"/>
            <a:ext cx="42354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4">
            <a:extLst>
              <a:ext uri="{FF2B5EF4-FFF2-40B4-BE49-F238E27FC236}">
                <a16:creationId xmlns:a16="http://schemas.microsoft.com/office/drawing/2014/main" id="{A498A205-D01D-4E4B-AFC2-144FE3358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3262313"/>
            <a:ext cx="414337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5">
            <a:extLst>
              <a:ext uri="{FF2B5EF4-FFF2-40B4-BE49-F238E27FC236}">
                <a16:creationId xmlns:a16="http://schemas.microsoft.com/office/drawing/2014/main" id="{1553CDAB-DF0B-4F98-B239-AB50F8D43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28813"/>
            <a:ext cx="4214813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6">
            <a:extLst>
              <a:ext uri="{FF2B5EF4-FFF2-40B4-BE49-F238E27FC236}">
                <a16:creationId xmlns:a16="http://schemas.microsoft.com/office/drawing/2014/main" id="{1A215560-BB17-4554-AACE-227D1F0E8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13" y="4337050"/>
            <a:ext cx="5214937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7">
            <a:extLst>
              <a:ext uri="{FF2B5EF4-FFF2-40B4-BE49-F238E27FC236}">
                <a16:creationId xmlns:a16="http://schemas.microsoft.com/office/drawing/2014/main" id="{83EA8A2F-1C9B-4231-925A-FF7FC98DB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5260975"/>
            <a:ext cx="5286375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Título">
            <a:extLst>
              <a:ext uri="{FF2B5EF4-FFF2-40B4-BE49-F238E27FC236}">
                <a16:creationId xmlns:a16="http://schemas.microsoft.com/office/drawing/2014/main" id="{0B88F9CD-E22F-42B4-91FC-A4EDC0C54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MX" dirty="0"/>
              <a:t>Reactivo de </a:t>
            </a:r>
            <a:r>
              <a:rPr lang="es-MX" dirty="0" err="1"/>
              <a:t>Grignard</a:t>
            </a:r>
            <a:r>
              <a:rPr lang="es-MX" dirty="0"/>
              <a:t> con </a:t>
            </a:r>
            <a:r>
              <a:rPr lang="es-MX" dirty="0" err="1"/>
              <a:t>Acidos</a:t>
            </a:r>
            <a:r>
              <a:rPr lang="es-MX" dirty="0"/>
              <a:t> y Derivados</a:t>
            </a:r>
            <a:endParaRPr lang="es-ES" dirty="0"/>
          </a:p>
        </p:txBody>
      </p:sp>
      <p:sp>
        <p:nvSpPr>
          <p:cNvPr id="12" name="11 CuadroTexto">
            <a:extLst>
              <a:ext uri="{FF2B5EF4-FFF2-40B4-BE49-F238E27FC236}">
                <a16:creationId xmlns:a16="http://schemas.microsoft.com/office/drawing/2014/main" id="{663E826D-CDA2-416A-AC3F-55EEFB34A766}"/>
              </a:ext>
            </a:extLst>
          </p:cNvPr>
          <p:cNvSpPr txBox="1"/>
          <p:nvPr/>
        </p:nvSpPr>
        <p:spPr>
          <a:xfrm>
            <a:off x="3071813" y="2714625"/>
            <a:ext cx="269875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b="1" dirty="0">
                <a:latin typeface="Arial" charset="0"/>
                <a:cs typeface="Arial" charset="0"/>
              </a:rPr>
              <a:t>Se destruye el reactivo</a:t>
            </a:r>
          </a:p>
        </p:txBody>
      </p:sp>
      <p:grpSp>
        <p:nvGrpSpPr>
          <p:cNvPr id="2" name="18 Grupo">
            <a:extLst>
              <a:ext uri="{FF2B5EF4-FFF2-40B4-BE49-F238E27FC236}">
                <a16:creationId xmlns:a16="http://schemas.microsoft.com/office/drawing/2014/main" id="{5EDEEFE0-61E2-471B-AF13-D1DBE27A0D6B}"/>
              </a:ext>
            </a:extLst>
          </p:cNvPr>
          <p:cNvGrpSpPr>
            <a:grpSpLocks/>
          </p:cNvGrpSpPr>
          <p:nvPr/>
        </p:nvGrpSpPr>
        <p:grpSpPr bwMode="auto">
          <a:xfrm>
            <a:off x="4857750" y="3619500"/>
            <a:ext cx="3929063" cy="368300"/>
            <a:chOff x="4857752" y="3619139"/>
            <a:chExt cx="3929090" cy="369332"/>
          </a:xfrm>
        </p:grpSpPr>
        <p:sp>
          <p:nvSpPr>
            <p:cNvPr id="13" name="12 CuadroTexto">
              <a:extLst>
                <a:ext uri="{FF2B5EF4-FFF2-40B4-BE49-F238E27FC236}">
                  <a16:creationId xmlns:a16="http://schemas.microsoft.com/office/drawing/2014/main" id="{8292F7F1-477C-4FA3-A5AD-B4AB77BCA9F8}"/>
                </a:ext>
              </a:extLst>
            </p:cNvPr>
            <p:cNvSpPr txBox="1"/>
            <p:nvPr/>
          </p:nvSpPr>
          <p:spPr>
            <a:xfrm>
              <a:off x="5575307" y="3619139"/>
              <a:ext cx="3211535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s-ES" b="1" dirty="0">
                  <a:latin typeface="Arial" charset="0"/>
                  <a:cs typeface="Arial" charset="0"/>
                </a:rPr>
                <a:t>Entran dos R’ por carbonilo</a:t>
              </a:r>
            </a:p>
          </p:txBody>
        </p:sp>
        <p:sp>
          <p:nvSpPr>
            <p:cNvPr id="15" name="14 Flecha izquierda">
              <a:extLst>
                <a:ext uri="{FF2B5EF4-FFF2-40B4-BE49-F238E27FC236}">
                  <a16:creationId xmlns:a16="http://schemas.microsoft.com/office/drawing/2014/main" id="{C560FA73-CD28-41DC-A01D-1A0B7792EAB5}"/>
                </a:ext>
              </a:extLst>
            </p:cNvPr>
            <p:cNvSpPr/>
            <p:nvPr/>
          </p:nvSpPr>
          <p:spPr bwMode="auto">
            <a:xfrm>
              <a:off x="4857752" y="3714656"/>
              <a:ext cx="714380" cy="214914"/>
            </a:xfrm>
            <a:prstGeom prst="leftArrow">
              <a:avLst/>
            </a:prstGeom>
            <a:solidFill>
              <a:schemeClr val="accent1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lg"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s-ES">
                <a:latin typeface="Arial" charset="0"/>
                <a:cs typeface="Arial" charset="0"/>
              </a:endParaRPr>
            </a:p>
          </p:txBody>
        </p:sp>
      </p:grpSp>
      <p:grpSp>
        <p:nvGrpSpPr>
          <p:cNvPr id="3" name="19 Grupo">
            <a:extLst>
              <a:ext uri="{FF2B5EF4-FFF2-40B4-BE49-F238E27FC236}">
                <a16:creationId xmlns:a16="http://schemas.microsoft.com/office/drawing/2014/main" id="{18307BBD-119A-4B70-8D7C-056ADA0667B2}"/>
              </a:ext>
            </a:extLst>
          </p:cNvPr>
          <p:cNvGrpSpPr>
            <a:grpSpLocks/>
          </p:cNvGrpSpPr>
          <p:nvPr/>
        </p:nvGrpSpPr>
        <p:grpSpPr bwMode="auto">
          <a:xfrm>
            <a:off x="5786438" y="5214938"/>
            <a:ext cx="2357437" cy="928687"/>
            <a:chOff x="5786446" y="5214950"/>
            <a:chExt cx="2357454" cy="928694"/>
          </a:xfrm>
        </p:grpSpPr>
        <p:sp>
          <p:nvSpPr>
            <p:cNvPr id="14" name="13 CuadroTexto">
              <a:extLst>
                <a:ext uri="{FF2B5EF4-FFF2-40B4-BE49-F238E27FC236}">
                  <a16:creationId xmlns:a16="http://schemas.microsoft.com/office/drawing/2014/main" id="{4AD3A4DC-63E0-4A2A-BA2B-E57DB142C349}"/>
                </a:ext>
              </a:extLst>
            </p:cNvPr>
            <p:cNvSpPr txBox="1"/>
            <p:nvPr/>
          </p:nvSpPr>
          <p:spPr>
            <a:xfrm>
              <a:off x="6586552" y="5773754"/>
              <a:ext cx="1557348" cy="36989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s-ES" b="1" dirty="0">
                  <a:latin typeface="Arial" charset="0"/>
                  <a:cs typeface="Arial" charset="0"/>
                </a:rPr>
                <a:t>Dan cetonas</a:t>
              </a:r>
            </a:p>
          </p:txBody>
        </p:sp>
        <p:sp>
          <p:nvSpPr>
            <p:cNvPr id="16" name="15 Flecha izquierda">
              <a:extLst>
                <a:ext uri="{FF2B5EF4-FFF2-40B4-BE49-F238E27FC236}">
                  <a16:creationId xmlns:a16="http://schemas.microsoft.com/office/drawing/2014/main" id="{5EB960DA-274D-410C-9FBF-569D08BC97C0}"/>
                </a:ext>
              </a:extLst>
            </p:cNvPr>
            <p:cNvSpPr/>
            <p:nvPr/>
          </p:nvSpPr>
          <p:spPr bwMode="auto">
            <a:xfrm>
              <a:off x="5786446" y="5857892"/>
              <a:ext cx="714380" cy="214315"/>
            </a:xfrm>
            <a:prstGeom prst="leftArrow">
              <a:avLst/>
            </a:prstGeom>
            <a:solidFill>
              <a:schemeClr val="accent1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lg"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s-ES">
                <a:latin typeface="Arial" charset="0"/>
                <a:cs typeface="Arial" charset="0"/>
              </a:endParaRPr>
            </a:p>
          </p:txBody>
        </p:sp>
        <p:sp>
          <p:nvSpPr>
            <p:cNvPr id="18" name="17 Flecha izquierda">
              <a:extLst>
                <a:ext uri="{FF2B5EF4-FFF2-40B4-BE49-F238E27FC236}">
                  <a16:creationId xmlns:a16="http://schemas.microsoft.com/office/drawing/2014/main" id="{F4CD1E1F-228D-440E-BB36-0A568C2ECD36}"/>
                </a:ext>
              </a:extLst>
            </p:cNvPr>
            <p:cNvSpPr/>
            <p:nvPr/>
          </p:nvSpPr>
          <p:spPr bwMode="auto">
            <a:xfrm rot="5400000">
              <a:off x="7266801" y="5377669"/>
              <a:ext cx="539754" cy="214315"/>
            </a:xfrm>
            <a:prstGeom prst="leftArrow">
              <a:avLst/>
            </a:prstGeom>
            <a:solidFill>
              <a:schemeClr val="accent1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lg"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s-ES">
                <a:latin typeface="Arial" charset="0"/>
                <a:cs typeface="Arial" charset="0"/>
              </a:endParaRPr>
            </a:p>
          </p:txBody>
        </p:sp>
      </p:grp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91E5DFB-6167-4BB0-9667-59651027C8D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520"/>
    </mc:Choice>
    <mc:Fallback>
      <p:transition spd="slow" advTm="60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7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7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Marcador de pie de página">
            <a:extLst>
              <a:ext uri="{FF2B5EF4-FFF2-40B4-BE49-F238E27FC236}">
                <a16:creationId xmlns:a16="http://schemas.microsoft.com/office/drawing/2014/main" id="{76E7450A-4940-4A27-AC9E-42B35B305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895600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s-AR" sz="1800">
                <a:latin typeface="Freestyle Script" panose="030804020302050B0404" pitchFamily="66" charset="0"/>
              </a:rPr>
              <a:t>Dra. Miriam Martins Alho</a:t>
            </a:r>
          </a:p>
        </p:txBody>
      </p:sp>
      <p:pic>
        <p:nvPicPr>
          <p:cNvPr id="64515" name="Picture 4">
            <a:extLst>
              <a:ext uri="{FF2B5EF4-FFF2-40B4-BE49-F238E27FC236}">
                <a16:creationId xmlns:a16="http://schemas.microsoft.com/office/drawing/2014/main" id="{57C479BD-2365-4ADF-85DC-AD96A9179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558800"/>
            <a:ext cx="5969000" cy="5553075"/>
          </a:xfrm>
          <a:prstGeom prst="rect">
            <a:avLst/>
          </a:prstGeom>
          <a:noFill/>
          <a:ln w="28575" algn="ctr">
            <a:solidFill>
              <a:srgbClr val="000000"/>
            </a:solidFill>
            <a:miter lim="800000"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328AAED-FA27-4B6C-B82E-7A17AB43D7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684"/>
    </mc:Choice>
    <mc:Fallback>
      <p:transition spd="slow" advTm="25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8|113.5|1.6|6.7|1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|1.8|3.6|11.4|1.6|25.3|6|13.8|3.5|0.8|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3|52.3|29.7|9.5|8.9|7.7|28.8|7.7|6.5|2.3|7.4|20.4|6|4|13.2|6|11.6|4.3|18.6|12.3|23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6|65.2|32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5|1.2|5.8|11.3|12.7|9.1"/>
</p:tagLst>
</file>

<file path=ppt/theme/theme1.xml><?xml version="1.0" encoding="utf-8"?>
<a:theme xmlns:a="http://schemas.openxmlformats.org/drawingml/2006/main" name="Glass Layers">
  <a:themeElements>
    <a:clrScheme name="Glass Layers 1">
      <a:dk1>
        <a:srgbClr val="FF9900"/>
      </a:dk1>
      <a:lt1>
        <a:srgbClr val="FFFFFF"/>
      </a:lt1>
      <a:dk2>
        <a:srgbClr val="FFCC66"/>
      </a:dk2>
      <a:lt2>
        <a:srgbClr val="CC6600"/>
      </a:lt2>
      <a:accent1>
        <a:srgbClr val="F05000"/>
      </a:accent1>
      <a:accent2>
        <a:srgbClr val="B28300"/>
      </a:accent2>
      <a:accent3>
        <a:srgbClr val="FFE2B8"/>
      </a:accent3>
      <a:accent4>
        <a:srgbClr val="DADADA"/>
      </a:accent4>
      <a:accent5>
        <a:srgbClr val="F6B3AA"/>
      </a:accent5>
      <a:accent6>
        <a:srgbClr val="A17600"/>
      </a:accent6>
      <a:hlink>
        <a:srgbClr val="99CC00"/>
      </a:hlink>
      <a:folHlink>
        <a:srgbClr val="008000"/>
      </a:folHlink>
    </a:clrScheme>
    <a:fontScheme name="Glass Layers">
      <a:majorFont>
        <a:latin typeface="Verdana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rgbClr val="000000"/>
          </a:solidFill>
          <a:prstDash val="solid"/>
          <a:round/>
          <a:headEnd type="none" w="med" len="med"/>
          <a:tailEnd type="stealth" w="med" len="lg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rgbClr val="000000"/>
          </a:solidFill>
          <a:prstDash val="solid"/>
          <a:round/>
          <a:headEnd type="none" w="med" len="med"/>
          <a:tailEnd type="stealth" w="med" len="lg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cs typeface="Arial" charset="0"/>
          </a:defRPr>
        </a:defPPr>
      </a:lstStyle>
    </a:lnDef>
  </a:objectDefaults>
  <a:extraClrSchemeLst>
    <a:extraClrScheme>
      <a:clrScheme name="Glass Layers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ss Layers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Glass Layers</Template>
  <TotalTime>3457</TotalTime>
  <Words>178</Words>
  <Application>Microsoft Office PowerPoint</Application>
  <PresentationFormat>Presentación en pantalla (4:3)</PresentationFormat>
  <Paragraphs>34</Paragraphs>
  <Slides>7</Slides>
  <Notes>1</Notes>
  <HiddenSlides>0</HiddenSlides>
  <MMClips>7</MMClips>
  <ScaleCrop>false</ScaleCrop>
  <HeadingPairs>
    <vt:vector size="8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3" baseType="lpstr">
      <vt:lpstr>Arial</vt:lpstr>
      <vt:lpstr>Freestyle Script</vt:lpstr>
      <vt:lpstr>Verdana</vt:lpstr>
      <vt:lpstr>Wingdings</vt:lpstr>
      <vt:lpstr>Glass Layers</vt:lpstr>
      <vt:lpstr>CS ChemDraw Drawing</vt:lpstr>
      <vt:lpstr>Acidos Carboxílicos y sus Derivados</vt:lpstr>
      <vt:lpstr>Saponificación</vt:lpstr>
      <vt:lpstr>Hidrólisis de Amidas</vt:lpstr>
      <vt:lpstr>Reducción del Carbonilo</vt:lpstr>
      <vt:lpstr>Reactivo de Grignard con Acidos y Derivados</vt:lpstr>
      <vt:lpstr>Reactivo de Grignard con Acidos y Derivados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Aldehídos y Cetonas</dc:title>
  <dc:creator>Miriam A. Martins Alho</dc:creator>
  <cp:lastModifiedBy>Miriam Amelia Martins Alho</cp:lastModifiedBy>
  <cp:revision>123</cp:revision>
  <dcterms:created xsi:type="dcterms:W3CDTF">2013-03-28T20:28:53Z</dcterms:created>
  <dcterms:modified xsi:type="dcterms:W3CDTF">2021-11-17T15:50:30Z</dcterms:modified>
</cp:coreProperties>
</file>